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7.jpg" ContentType="image/png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25"/>
  </p:notes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7" r:id="rId14"/>
    <p:sldId id="268" r:id="rId15"/>
    <p:sldId id="269" r:id="rId16"/>
    <p:sldId id="270" r:id="rId17"/>
    <p:sldId id="280" r:id="rId18"/>
    <p:sldId id="271" r:id="rId19"/>
    <p:sldId id="272" r:id="rId20"/>
    <p:sldId id="279" r:id="rId21"/>
    <p:sldId id="275" r:id="rId22"/>
    <p:sldId id="273" r:id="rId23"/>
    <p:sldId id="28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4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84" y="10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5C2AD6-D16F-44D6-9BAD-B6531FA9B7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fr-FR"/>
        </a:p>
      </dgm:t>
    </dgm:pt>
    <dgm:pt modelId="{BB604395-E575-414D-B035-1B0620D8CF5E}">
      <dgm:prSet custT="1"/>
      <dgm:spPr/>
      <dgm:t>
        <a:bodyPr/>
        <a:lstStyle/>
        <a:p>
          <a:pPr algn="ctr"/>
          <a:r>
            <a:rPr lang="fr-FR" sz="2000" b="1" dirty="0"/>
            <a:t>OBJECTIFS DU PPF</a:t>
          </a:r>
          <a:endParaRPr lang="fr-FR" sz="2000" dirty="0"/>
        </a:p>
      </dgm:t>
    </dgm:pt>
    <dgm:pt modelId="{7B8DB9E9-8F75-4B9B-B65E-ABDAFBA17B4B}" type="parTrans" cxnId="{318339BC-006A-4098-B142-0DD110AA3373}">
      <dgm:prSet/>
      <dgm:spPr/>
      <dgm:t>
        <a:bodyPr/>
        <a:lstStyle/>
        <a:p>
          <a:endParaRPr lang="fr-FR"/>
        </a:p>
      </dgm:t>
    </dgm:pt>
    <dgm:pt modelId="{4B47493F-D193-465D-9D93-B6E3EF3FB334}" type="sibTrans" cxnId="{318339BC-006A-4098-B142-0DD110AA3373}">
      <dgm:prSet/>
      <dgm:spPr/>
      <dgm:t>
        <a:bodyPr/>
        <a:lstStyle/>
        <a:p>
          <a:endParaRPr lang="fr-FR"/>
        </a:p>
      </dgm:t>
    </dgm:pt>
    <dgm:pt modelId="{2EB72C8D-1602-461D-9707-B2F02F34E8BF}">
      <dgm:prSet custT="1"/>
      <dgm:spPr/>
      <dgm:t>
        <a:bodyPr/>
        <a:lstStyle/>
        <a:p>
          <a:pPr algn="ctr"/>
          <a:r>
            <a:rPr lang="fr-FR" sz="2000" b="1" dirty="0"/>
            <a:t>(PROJET DE PERFORMANCE FEDERALE)</a:t>
          </a:r>
          <a:endParaRPr lang="fr-FR" sz="2000" dirty="0"/>
        </a:p>
      </dgm:t>
    </dgm:pt>
    <dgm:pt modelId="{7298A99D-391B-49ED-B973-123ABB142F04}" type="parTrans" cxnId="{36B4FB20-FE94-4D89-815E-EBB2A17B3BFD}">
      <dgm:prSet/>
      <dgm:spPr/>
      <dgm:t>
        <a:bodyPr/>
        <a:lstStyle/>
        <a:p>
          <a:endParaRPr lang="fr-FR"/>
        </a:p>
      </dgm:t>
    </dgm:pt>
    <dgm:pt modelId="{59F153C8-5C1D-4E91-B94C-8201C1C82EAF}" type="sibTrans" cxnId="{36B4FB20-FE94-4D89-815E-EBB2A17B3BFD}">
      <dgm:prSet/>
      <dgm:spPr/>
      <dgm:t>
        <a:bodyPr/>
        <a:lstStyle/>
        <a:p>
          <a:endParaRPr lang="fr-FR"/>
        </a:p>
      </dgm:t>
    </dgm:pt>
    <dgm:pt modelId="{4E4AC92F-04E1-4D3C-B3EE-F465A1179BD4}" type="pres">
      <dgm:prSet presAssocID="{D45C2AD6-D16F-44D6-9BAD-B6531FA9B785}" presName="linear" presStyleCnt="0">
        <dgm:presLayoutVars>
          <dgm:animLvl val="lvl"/>
          <dgm:resizeHandles val="exact"/>
        </dgm:presLayoutVars>
      </dgm:prSet>
      <dgm:spPr/>
    </dgm:pt>
    <dgm:pt modelId="{D307A3E3-8E59-4A27-9266-A230EFE6EBB4}" type="pres">
      <dgm:prSet presAssocID="{BB604395-E575-414D-B035-1B0620D8CF5E}" presName="parentText" presStyleLbl="node1" presStyleIdx="0" presStyleCnt="2" custLinFactY="-90664" custLinFactNeighborX="-31" custLinFactNeighborY="-100000">
        <dgm:presLayoutVars>
          <dgm:chMax val="0"/>
          <dgm:bulletEnabled val="1"/>
        </dgm:presLayoutVars>
      </dgm:prSet>
      <dgm:spPr/>
    </dgm:pt>
    <dgm:pt modelId="{45873D27-F57A-461A-B22E-18394AFA18E6}" type="pres">
      <dgm:prSet presAssocID="{4B47493F-D193-465D-9D93-B6E3EF3FB334}" presName="spacer" presStyleCnt="0"/>
      <dgm:spPr/>
    </dgm:pt>
    <dgm:pt modelId="{0F4CFA8B-4B15-425C-BEC6-5EE1BA5CE7AE}" type="pres">
      <dgm:prSet presAssocID="{2EB72C8D-1602-461D-9707-B2F02F34E8B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370F901-9495-4C3E-AA19-AB2182D27A23}" type="presOf" srcId="{BB604395-E575-414D-B035-1B0620D8CF5E}" destId="{D307A3E3-8E59-4A27-9266-A230EFE6EBB4}" srcOrd="0" destOrd="0" presId="urn:microsoft.com/office/officeart/2005/8/layout/vList2"/>
    <dgm:cxn modelId="{B95FA70B-D832-46E4-93EB-38DA89FFD92B}" type="presOf" srcId="{D45C2AD6-D16F-44D6-9BAD-B6531FA9B785}" destId="{4E4AC92F-04E1-4D3C-B3EE-F465A1179BD4}" srcOrd="0" destOrd="0" presId="urn:microsoft.com/office/officeart/2005/8/layout/vList2"/>
    <dgm:cxn modelId="{36B4FB20-FE94-4D89-815E-EBB2A17B3BFD}" srcId="{D45C2AD6-D16F-44D6-9BAD-B6531FA9B785}" destId="{2EB72C8D-1602-461D-9707-B2F02F34E8BF}" srcOrd="1" destOrd="0" parTransId="{7298A99D-391B-49ED-B973-123ABB142F04}" sibTransId="{59F153C8-5C1D-4E91-B94C-8201C1C82EAF}"/>
    <dgm:cxn modelId="{B0E4B327-764A-4FBF-A1C1-F425EE4492F6}" type="presOf" srcId="{2EB72C8D-1602-461D-9707-B2F02F34E8BF}" destId="{0F4CFA8B-4B15-425C-BEC6-5EE1BA5CE7AE}" srcOrd="0" destOrd="0" presId="urn:microsoft.com/office/officeart/2005/8/layout/vList2"/>
    <dgm:cxn modelId="{318339BC-006A-4098-B142-0DD110AA3373}" srcId="{D45C2AD6-D16F-44D6-9BAD-B6531FA9B785}" destId="{BB604395-E575-414D-B035-1B0620D8CF5E}" srcOrd="0" destOrd="0" parTransId="{7B8DB9E9-8F75-4B9B-B65E-ABDAFBA17B4B}" sibTransId="{4B47493F-D193-465D-9D93-B6E3EF3FB334}"/>
    <dgm:cxn modelId="{35D0FC5E-CE81-496F-8107-E436607F4088}" type="presParOf" srcId="{4E4AC92F-04E1-4D3C-B3EE-F465A1179BD4}" destId="{D307A3E3-8E59-4A27-9266-A230EFE6EBB4}" srcOrd="0" destOrd="0" presId="urn:microsoft.com/office/officeart/2005/8/layout/vList2"/>
    <dgm:cxn modelId="{51D9815D-E929-4AE7-9870-F007BFC9ADA6}" type="presParOf" srcId="{4E4AC92F-04E1-4D3C-B3EE-F465A1179BD4}" destId="{45873D27-F57A-461A-B22E-18394AFA18E6}" srcOrd="1" destOrd="0" presId="urn:microsoft.com/office/officeart/2005/8/layout/vList2"/>
    <dgm:cxn modelId="{68525389-199F-47A5-BCA5-C20DFFFA912F}" type="presParOf" srcId="{4E4AC92F-04E1-4D3C-B3EE-F465A1179BD4}" destId="{0F4CFA8B-4B15-425C-BEC6-5EE1BA5CE7A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E7A539-B871-4F85-BFE8-5E79A4A0A0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CF2F453-DCC3-4634-B975-657C369CBB30}">
      <dgm:prSet/>
      <dgm:spPr/>
      <dgm:t>
        <a:bodyPr/>
        <a:lstStyle/>
        <a:p>
          <a:pPr algn="l"/>
          <a:r>
            <a:rPr lang="fr-FR" dirty="0"/>
            <a:t>1. Préparer l’athlète à pratiquer le baseball à son plus haut niveau sur la catégorie 15U vers les 18U</a:t>
          </a:r>
        </a:p>
      </dgm:t>
    </dgm:pt>
    <dgm:pt modelId="{C829826A-F51D-43C2-8EEE-1C8C77B454F5}" type="parTrans" cxnId="{7B728243-047F-4729-B63B-DB021C629E69}">
      <dgm:prSet/>
      <dgm:spPr/>
      <dgm:t>
        <a:bodyPr/>
        <a:lstStyle/>
        <a:p>
          <a:endParaRPr lang="fr-FR"/>
        </a:p>
      </dgm:t>
    </dgm:pt>
    <dgm:pt modelId="{F9AF2976-717E-4344-9E08-E8C82843E9A2}" type="sibTrans" cxnId="{7B728243-047F-4729-B63B-DB021C629E69}">
      <dgm:prSet/>
      <dgm:spPr/>
      <dgm:t>
        <a:bodyPr/>
        <a:lstStyle/>
        <a:p>
          <a:endParaRPr lang="fr-FR"/>
        </a:p>
      </dgm:t>
    </dgm:pt>
    <dgm:pt modelId="{EC26FA36-6BF8-4C5B-B298-006174E6E3F3}">
      <dgm:prSet/>
      <dgm:spPr/>
      <dgm:t>
        <a:bodyPr/>
        <a:lstStyle/>
        <a:p>
          <a:r>
            <a:rPr lang="fr-FR" dirty="0"/>
            <a:t>2. Commencer une pratique intense avec le Pôle Espoir proposant un volume et une qualité d'entraînement labellisé</a:t>
          </a:r>
        </a:p>
      </dgm:t>
    </dgm:pt>
    <dgm:pt modelId="{D246D0C5-E489-4F90-93C2-F85B9FB403DE}" type="parTrans" cxnId="{157A7EB3-9F15-4076-B2A4-B5228480F6C4}">
      <dgm:prSet/>
      <dgm:spPr/>
      <dgm:t>
        <a:bodyPr/>
        <a:lstStyle/>
        <a:p>
          <a:endParaRPr lang="fr-FR"/>
        </a:p>
      </dgm:t>
    </dgm:pt>
    <dgm:pt modelId="{D9339E0D-5D34-4EA3-A080-46A03E500F5A}" type="sibTrans" cxnId="{157A7EB3-9F15-4076-B2A4-B5228480F6C4}">
      <dgm:prSet/>
      <dgm:spPr/>
      <dgm:t>
        <a:bodyPr/>
        <a:lstStyle/>
        <a:p>
          <a:endParaRPr lang="fr-FR"/>
        </a:p>
      </dgm:t>
    </dgm:pt>
    <dgm:pt modelId="{BFA7BFC2-F91D-4151-BE12-90077B08EFBA}">
      <dgm:prSet/>
      <dgm:spPr/>
      <dgm:t>
        <a:bodyPr/>
        <a:lstStyle/>
        <a:p>
          <a:r>
            <a:rPr lang="fr-FR" dirty="0"/>
            <a:t>4. Permettre l'évolution au sein d’autres structures de Haut Niveau (pôle France, Académies) pour poursuivre son parcours sportif. </a:t>
          </a:r>
        </a:p>
      </dgm:t>
    </dgm:pt>
    <dgm:pt modelId="{44C4493A-1153-4820-A1BD-175D45280248}" type="parTrans" cxnId="{DA5D318D-D4B5-4F5B-B46E-710E054DA847}">
      <dgm:prSet/>
      <dgm:spPr/>
      <dgm:t>
        <a:bodyPr/>
        <a:lstStyle/>
        <a:p>
          <a:endParaRPr lang="fr-FR"/>
        </a:p>
      </dgm:t>
    </dgm:pt>
    <dgm:pt modelId="{503D86C3-16DC-42DB-8F9F-137E93CBD271}" type="sibTrans" cxnId="{DA5D318D-D4B5-4F5B-B46E-710E054DA847}">
      <dgm:prSet/>
      <dgm:spPr/>
      <dgm:t>
        <a:bodyPr/>
        <a:lstStyle/>
        <a:p>
          <a:endParaRPr lang="fr-FR"/>
        </a:p>
      </dgm:t>
    </dgm:pt>
    <dgm:pt modelId="{6D813C12-103C-D346-865D-9EEF144F7B19}">
      <dgm:prSet/>
      <dgm:spPr/>
      <dgm:t>
        <a:bodyPr/>
        <a:lstStyle/>
        <a:p>
          <a:r>
            <a:rPr lang="fr-FR" dirty="0"/>
            <a:t>3. Evoluer dans un double projet au plus haut niveau en lien avec une équipe Régionale, D2 voire D1. </a:t>
          </a:r>
        </a:p>
      </dgm:t>
    </dgm:pt>
    <dgm:pt modelId="{52FE8EDB-29FB-FA4A-BD36-A3CFB8045803}" type="parTrans" cxnId="{DAB45740-633E-7642-9F09-4E9DDA8247E9}">
      <dgm:prSet/>
      <dgm:spPr/>
      <dgm:t>
        <a:bodyPr/>
        <a:lstStyle/>
        <a:p>
          <a:endParaRPr lang="fr-FR"/>
        </a:p>
      </dgm:t>
    </dgm:pt>
    <dgm:pt modelId="{42BD372B-98C6-5E44-91E0-C4AA561F185D}" type="sibTrans" cxnId="{DAB45740-633E-7642-9F09-4E9DDA8247E9}">
      <dgm:prSet/>
      <dgm:spPr/>
      <dgm:t>
        <a:bodyPr/>
        <a:lstStyle/>
        <a:p>
          <a:endParaRPr lang="fr-FR"/>
        </a:p>
      </dgm:t>
    </dgm:pt>
    <dgm:pt modelId="{AD583AD4-FADF-4C54-A0E8-B718DD01B997}" type="pres">
      <dgm:prSet presAssocID="{35E7A539-B871-4F85-BFE8-5E79A4A0A063}" presName="linear" presStyleCnt="0">
        <dgm:presLayoutVars>
          <dgm:animLvl val="lvl"/>
          <dgm:resizeHandles val="exact"/>
        </dgm:presLayoutVars>
      </dgm:prSet>
      <dgm:spPr/>
    </dgm:pt>
    <dgm:pt modelId="{EDA5EC29-DABF-4C5B-B2CB-D4E114BADD91}" type="pres">
      <dgm:prSet presAssocID="{CCF2F453-DCC3-4634-B975-657C369CBB30}" presName="parentText" presStyleLbl="node1" presStyleIdx="0" presStyleCnt="4" custLinFactY="-11991" custLinFactNeighborX="-646" custLinFactNeighborY="-100000">
        <dgm:presLayoutVars>
          <dgm:chMax val="0"/>
          <dgm:bulletEnabled val="1"/>
        </dgm:presLayoutVars>
      </dgm:prSet>
      <dgm:spPr/>
    </dgm:pt>
    <dgm:pt modelId="{298E2EF9-F9C9-406E-8D72-CF9A3B4C26E1}" type="pres">
      <dgm:prSet presAssocID="{F9AF2976-717E-4344-9E08-E8C82843E9A2}" presName="spacer" presStyleCnt="0"/>
      <dgm:spPr/>
    </dgm:pt>
    <dgm:pt modelId="{9A6A74AF-8E86-4BCE-8F49-08AC24F71ECA}" type="pres">
      <dgm:prSet presAssocID="{EC26FA36-6BF8-4C5B-B298-006174E6E3F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6DB053F-D9C3-4143-8C89-7CC6A1F04AFB}" type="pres">
      <dgm:prSet presAssocID="{D9339E0D-5D34-4EA3-A080-46A03E500F5A}" presName="spacer" presStyleCnt="0"/>
      <dgm:spPr/>
    </dgm:pt>
    <dgm:pt modelId="{68FEF2EB-6DBA-3542-8FA0-461187514BA7}" type="pres">
      <dgm:prSet presAssocID="{6D813C12-103C-D346-865D-9EEF144F7B1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535CDF-EA9B-414A-ADAA-01B2DCF83349}" type="pres">
      <dgm:prSet presAssocID="{42BD372B-98C6-5E44-91E0-C4AA561F185D}" presName="spacer" presStyleCnt="0"/>
      <dgm:spPr/>
    </dgm:pt>
    <dgm:pt modelId="{CFF1C59A-E601-471C-AE6E-EFBD42FA4618}" type="pres">
      <dgm:prSet presAssocID="{BFA7BFC2-F91D-4151-BE12-90077B08EFBA}" presName="parentText" presStyleLbl="node1" presStyleIdx="3" presStyleCnt="4" custLinFactY="36237" custLinFactNeighborX="-646" custLinFactNeighborY="100000">
        <dgm:presLayoutVars>
          <dgm:chMax val="0"/>
          <dgm:bulletEnabled val="1"/>
        </dgm:presLayoutVars>
      </dgm:prSet>
      <dgm:spPr/>
    </dgm:pt>
  </dgm:ptLst>
  <dgm:cxnLst>
    <dgm:cxn modelId="{090BDC36-FF34-694A-8615-A6001E37158B}" type="presOf" srcId="{6D813C12-103C-D346-865D-9EEF144F7B19}" destId="{68FEF2EB-6DBA-3542-8FA0-461187514BA7}" srcOrd="0" destOrd="0" presId="urn:microsoft.com/office/officeart/2005/8/layout/vList2"/>
    <dgm:cxn modelId="{DAB45740-633E-7642-9F09-4E9DDA8247E9}" srcId="{35E7A539-B871-4F85-BFE8-5E79A4A0A063}" destId="{6D813C12-103C-D346-865D-9EEF144F7B19}" srcOrd="2" destOrd="0" parTransId="{52FE8EDB-29FB-FA4A-BD36-A3CFB8045803}" sibTransId="{42BD372B-98C6-5E44-91E0-C4AA561F185D}"/>
    <dgm:cxn modelId="{7B728243-047F-4729-B63B-DB021C629E69}" srcId="{35E7A539-B871-4F85-BFE8-5E79A4A0A063}" destId="{CCF2F453-DCC3-4634-B975-657C369CBB30}" srcOrd="0" destOrd="0" parTransId="{C829826A-F51D-43C2-8EEE-1C8C77B454F5}" sibTransId="{F9AF2976-717E-4344-9E08-E8C82843E9A2}"/>
    <dgm:cxn modelId="{50122A68-AB2B-4F6A-ABED-369BF7B142FE}" type="presOf" srcId="{CCF2F453-DCC3-4634-B975-657C369CBB30}" destId="{EDA5EC29-DABF-4C5B-B2CB-D4E114BADD91}" srcOrd="0" destOrd="0" presId="urn:microsoft.com/office/officeart/2005/8/layout/vList2"/>
    <dgm:cxn modelId="{DA5D318D-D4B5-4F5B-B46E-710E054DA847}" srcId="{35E7A539-B871-4F85-BFE8-5E79A4A0A063}" destId="{BFA7BFC2-F91D-4151-BE12-90077B08EFBA}" srcOrd="3" destOrd="0" parTransId="{44C4493A-1153-4820-A1BD-175D45280248}" sibTransId="{503D86C3-16DC-42DB-8F9F-137E93CBD271}"/>
    <dgm:cxn modelId="{157A7EB3-9F15-4076-B2A4-B5228480F6C4}" srcId="{35E7A539-B871-4F85-BFE8-5E79A4A0A063}" destId="{EC26FA36-6BF8-4C5B-B298-006174E6E3F3}" srcOrd="1" destOrd="0" parTransId="{D246D0C5-E489-4F90-93C2-F85B9FB403DE}" sibTransId="{D9339E0D-5D34-4EA3-A080-46A03E500F5A}"/>
    <dgm:cxn modelId="{DF49AEDE-B2FA-42A4-A540-1EB947B21CDB}" type="presOf" srcId="{35E7A539-B871-4F85-BFE8-5E79A4A0A063}" destId="{AD583AD4-FADF-4C54-A0E8-B718DD01B997}" srcOrd="0" destOrd="0" presId="urn:microsoft.com/office/officeart/2005/8/layout/vList2"/>
    <dgm:cxn modelId="{FFFE57F9-B52E-4A0A-99D8-E4841A0025FA}" type="presOf" srcId="{EC26FA36-6BF8-4C5B-B298-006174E6E3F3}" destId="{9A6A74AF-8E86-4BCE-8F49-08AC24F71ECA}" srcOrd="0" destOrd="0" presId="urn:microsoft.com/office/officeart/2005/8/layout/vList2"/>
    <dgm:cxn modelId="{2B8848FD-A6C1-4381-86F8-E3B70707BE57}" type="presOf" srcId="{BFA7BFC2-F91D-4151-BE12-90077B08EFBA}" destId="{CFF1C59A-E601-471C-AE6E-EFBD42FA4618}" srcOrd="0" destOrd="0" presId="urn:microsoft.com/office/officeart/2005/8/layout/vList2"/>
    <dgm:cxn modelId="{8AF6F859-A3E4-4AD1-9174-155ADE904390}" type="presParOf" srcId="{AD583AD4-FADF-4C54-A0E8-B718DD01B997}" destId="{EDA5EC29-DABF-4C5B-B2CB-D4E114BADD91}" srcOrd="0" destOrd="0" presId="urn:microsoft.com/office/officeart/2005/8/layout/vList2"/>
    <dgm:cxn modelId="{CD1A2140-A73D-4672-A138-34702F2C28A1}" type="presParOf" srcId="{AD583AD4-FADF-4C54-A0E8-B718DD01B997}" destId="{298E2EF9-F9C9-406E-8D72-CF9A3B4C26E1}" srcOrd="1" destOrd="0" presId="urn:microsoft.com/office/officeart/2005/8/layout/vList2"/>
    <dgm:cxn modelId="{100F60C6-ABC2-4842-8404-5C28EB97882D}" type="presParOf" srcId="{AD583AD4-FADF-4C54-A0E8-B718DD01B997}" destId="{9A6A74AF-8E86-4BCE-8F49-08AC24F71ECA}" srcOrd="2" destOrd="0" presId="urn:microsoft.com/office/officeart/2005/8/layout/vList2"/>
    <dgm:cxn modelId="{4616141D-C7E8-5241-8F10-28B64A9FE373}" type="presParOf" srcId="{AD583AD4-FADF-4C54-A0E8-B718DD01B997}" destId="{56DB053F-D9C3-4143-8C89-7CC6A1F04AFB}" srcOrd="3" destOrd="0" presId="urn:microsoft.com/office/officeart/2005/8/layout/vList2"/>
    <dgm:cxn modelId="{E00D8AA2-A83D-6949-96E0-0B11343C343A}" type="presParOf" srcId="{AD583AD4-FADF-4C54-A0E8-B718DD01B997}" destId="{68FEF2EB-6DBA-3542-8FA0-461187514BA7}" srcOrd="4" destOrd="0" presId="urn:microsoft.com/office/officeart/2005/8/layout/vList2"/>
    <dgm:cxn modelId="{A4B4B005-D45A-8B4A-BD51-2BF3DB5470FB}" type="presParOf" srcId="{AD583AD4-FADF-4C54-A0E8-B718DD01B997}" destId="{AC535CDF-EA9B-414A-ADAA-01B2DCF83349}" srcOrd="5" destOrd="0" presId="urn:microsoft.com/office/officeart/2005/8/layout/vList2"/>
    <dgm:cxn modelId="{6F3CAF92-2388-4B75-9BE4-6D5AD2CC6573}" type="presParOf" srcId="{AD583AD4-FADF-4C54-A0E8-B718DD01B997}" destId="{CFF1C59A-E601-471C-AE6E-EFBD42FA461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11D0A6-F088-4A92-BA3A-028D201342B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909A94B-5B02-44E2-9B20-51DC594178C8}">
      <dgm:prSet custT="1"/>
      <dgm:spPr/>
      <dgm:t>
        <a:bodyPr/>
        <a:lstStyle/>
        <a:p>
          <a:r>
            <a:rPr lang="fr-FR" sz="1600" dirty="0"/>
            <a:t>1. Accompagner et réussir son projet de double-excellence (scolaire et sportif)</a:t>
          </a:r>
        </a:p>
      </dgm:t>
    </dgm:pt>
    <dgm:pt modelId="{A5A82E5F-72BA-4621-BD65-B0001D4B828A}" type="parTrans" cxnId="{8523961C-AA07-4CF5-AF84-E7654A3AF642}">
      <dgm:prSet/>
      <dgm:spPr/>
      <dgm:t>
        <a:bodyPr/>
        <a:lstStyle/>
        <a:p>
          <a:endParaRPr lang="fr-FR"/>
        </a:p>
      </dgm:t>
    </dgm:pt>
    <dgm:pt modelId="{D7FE2817-E532-4CA3-8B4E-1E63FCE42F1D}" type="sibTrans" cxnId="{8523961C-AA07-4CF5-AF84-E7654A3AF642}">
      <dgm:prSet/>
      <dgm:spPr/>
      <dgm:t>
        <a:bodyPr/>
        <a:lstStyle/>
        <a:p>
          <a:endParaRPr lang="fr-FR"/>
        </a:p>
      </dgm:t>
    </dgm:pt>
    <dgm:pt modelId="{B9858376-E358-4575-91C9-AA4F583FD409}">
      <dgm:prSet custT="1"/>
      <dgm:spPr/>
      <dgm:t>
        <a:bodyPr/>
        <a:lstStyle/>
        <a:p>
          <a:r>
            <a:rPr lang="fr-FR" sz="1600" dirty="0"/>
            <a:t>2. Prendre conscience de la nécessité d'un travail assidu, régulier et efficace au quotidien, sur le terrain comme en dehors</a:t>
          </a:r>
        </a:p>
      </dgm:t>
    </dgm:pt>
    <dgm:pt modelId="{C62688C4-6BD9-4E5D-9DEC-AE70138A0A99}" type="parTrans" cxnId="{8DCD7716-1C4F-4F26-8630-71D23B23599E}">
      <dgm:prSet/>
      <dgm:spPr/>
      <dgm:t>
        <a:bodyPr/>
        <a:lstStyle/>
        <a:p>
          <a:endParaRPr lang="fr-FR"/>
        </a:p>
      </dgm:t>
    </dgm:pt>
    <dgm:pt modelId="{0D422B85-D2F9-40D0-B380-6B50F7071816}" type="sibTrans" cxnId="{8DCD7716-1C4F-4F26-8630-71D23B23599E}">
      <dgm:prSet/>
      <dgm:spPr/>
      <dgm:t>
        <a:bodyPr/>
        <a:lstStyle/>
        <a:p>
          <a:endParaRPr lang="fr-FR"/>
        </a:p>
      </dgm:t>
    </dgm:pt>
    <dgm:pt modelId="{EADB7A2D-A763-4A98-B1C4-0C2CDD9CF9CB}">
      <dgm:prSet custT="1"/>
      <dgm:spPr/>
      <dgm:t>
        <a:bodyPr/>
        <a:lstStyle/>
        <a:p>
          <a:r>
            <a:rPr lang="fr-FR" sz="1600" dirty="0"/>
            <a:t>3. Créer un esprit de groupe</a:t>
          </a:r>
        </a:p>
      </dgm:t>
    </dgm:pt>
    <dgm:pt modelId="{6AF36853-2969-4CDE-BCA8-50C27F06A509}" type="parTrans" cxnId="{AAA6FC11-BD85-4252-96D6-F892E6BAED60}">
      <dgm:prSet/>
      <dgm:spPr/>
      <dgm:t>
        <a:bodyPr/>
        <a:lstStyle/>
        <a:p>
          <a:endParaRPr lang="fr-FR"/>
        </a:p>
      </dgm:t>
    </dgm:pt>
    <dgm:pt modelId="{424BF43E-F922-4191-803A-0CF4453F3FB0}" type="sibTrans" cxnId="{AAA6FC11-BD85-4252-96D6-F892E6BAED60}">
      <dgm:prSet/>
      <dgm:spPr/>
      <dgm:t>
        <a:bodyPr/>
        <a:lstStyle/>
        <a:p>
          <a:endParaRPr lang="fr-FR"/>
        </a:p>
      </dgm:t>
    </dgm:pt>
    <dgm:pt modelId="{1DDA119A-5F9C-41BA-B1C0-C804A0483BF8}" type="pres">
      <dgm:prSet presAssocID="{7811D0A6-F088-4A92-BA3A-028D201342BE}" presName="linear" presStyleCnt="0">
        <dgm:presLayoutVars>
          <dgm:animLvl val="lvl"/>
          <dgm:resizeHandles val="exact"/>
        </dgm:presLayoutVars>
      </dgm:prSet>
      <dgm:spPr/>
    </dgm:pt>
    <dgm:pt modelId="{5E232387-CE81-440C-9BB6-36DB09EC76A0}" type="pres">
      <dgm:prSet presAssocID="{A909A94B-5B02-44E2-9B20-51DC594178C8}" presName="parentText" presStyleLbl="node1" presStyleIdx="0" presStyleCnt="3" custLinFactNeighborY="574">
        <dgm:presLayoutVars>
          <dgm:chMax val="0"/>
          <dgm:bulletEnabled val="1"/>
        </dgm:presLayoutVars>
      </dgm:prSet>
      <dgm:spPr/>
    </dgm:pt>
    <dgm:pt modelId="{18825F89-CC0D-471B-8714-B56A0B9856AD}" type="pres">
      <dgm:prSet presAssocID="{D7FE2817-E532-4CA3-8B4E-1E63FCE42F1D}" presName="spacer" presStyleCnt="0"/>
      <dgm:spPr/>
    </dgm:pt>
    <dgm:pt modelId="{07F209FA-7272-4B94-B12D-34BBEE0262DE}" type="pres">
      <dgm:prSet presAssocID="{B9858376-E358-4575-91C9-AA4F583FD409}" presName="parentText" presStyleLbl="node1" presStyleIdx="1" presStyleCnt="3" custLinFactNeighborY="7897">
        <dgm:presLayoutVars>
          <dgm:chMax val="0"/>
          <dgm:bulletEnabled val="1"/>
        </dgm:presLayoutVars>
      </dgm:prSet>
      <dgm:spPr/>
    </dgm:pt>
    <dgm:pt modelId="{0BB721FA-F58D-4366-A1CD-CE7C16BC1CE1}" type="pres">
      <dgm:prSet presAssocID="{0D422B85-D2F9-40D0-B380-6B50F7071816}" presName="spacer" presStyleCnt="0"/>
      <dgm:spPr/>
    </dgm:pt>
    <dgm:pt modelId="{5370204E-65F1-412F-98CA-6B114FF03BEA}" type="pres">
      <dgm:prSet presAssocID="{EADB7A2D-A763-4A98-B1C4-0C2CDD9CF9CB}" presName="parentText" presStyleLbl="node1" presStyleIdx="2" presStyleCnt="3" custLinFactNeighborY="15221">
        <dgm:presLayoutVars>
          <dgm:chMax val="0"/>
          <dgm:bulletEnabled val="1"/>
        </dgm:presLayoutVars>
      </dgm:prSet>
      <dgm:spPr/>
    </dgm:pt>
  </dgm:ptLst>
  <dgm:cxnLst>
    <dgm:cxn modelId="{AAA6FC11-BD85-4252-96D6-F892E6BAED60}" srcId="{7811D0A6-F088-4A92-BA3A-028D201342BE}" destId="{EADB7A2D-A763-4A98-B1C4-0C2CDD9CF9CB}" srcOrd="2" destOrd="0" parTransId="{6AF36853-2969-4CDE-BCA8-50C27F06A509}" sibTransId="{424BF43E-F922-4191-803A-0CF4453F3FB0}"/>
    <dgm:cxn modelId="{8DCD7716-1C4F-4F26-8630-71D23B23599E}" srcId="{7811D0A6-F088-4A92-BA3A-028D201342BE}" destId="{B9858376-E358-4575-91C9-AA4F583FD409}" srcOrd="1" destOrd="0" parTransId="{C62688C4-6BD9-4E5D-9DEC-AE70138A0A99}" sibTransId="{0D422B85-D2F9-40D0-B380-6B50F7071816}"/>
    <dgm:cxn modelId="{8523961C-AA07-4CF5-AF84-E7654A3AF642}" srcId="{7811D0A6-F088-4A92-BA3A-028D201342BE}" destId="{A909A94B-5B02-44E2-9B20-51DC594178C8}" srcOrd="0" destOrd="0" parTransId="{A5A82E5F-72BA-4621-BD65-B0001D4B828A}" sibTransId="{D7FE2817-E532-4CA3-8B4E-1E63FCE42F1D}"/>
    <dgm:cxn modelId="{0A6E926C-6603-46E5-9C48-4ABC8E8CDF5E}" type="presOf" srcId="{7811D0A6-F088-4A92-BA3A-028D201342BE}" destId="{1DDA119A-5F9C-41BA-B1C0-C804A0483BF8}" srcOrd="0" destOrd="0" presId="urn:microsoft.com/office/officeart/2005/8/layout/vList2"/>
    <dgm:cxn modelId="{F80A84B8-39DC-407A-9B9D-F5511952A979}" type="presOf" srcId="{A909A94B-5B02-44E2-9B20-51DC594178C8}" destId="{5E232387-CE81-440C-9BB6-36DB09EC76A0}" srcOrd="0" destOrd="0" presId="urn:microsoft.com/office/officeart/2005/8/layout/vList2"/>
    <dgm:cxn modelId="{D625DCE4-CC90-4810-917F-48B70D36980D}" type="presOf" srcId="{EADB7A2D-A763-4A98-B1C4-0C2CDD9CF9CB}" destId="{5370204E-65F1-412F-98CA-6B114FF03BEA}" srcOrd="0" destOrd="0" presId="urn:microsoft.com/office/officeart/2005/8/layout/vList2"/>
    <dgm:cxn modelId="{98615EEE-092F-4790-BFB8-77AE1DEA646C}" type="presOf" srcId="{B9858376-E358-4575-91C9-AA4F583FD409}" destId="{07F209FA-7272-4B94-B12D-34BBEE0262DE}" srcOrd="0" destOrd="0" presId="urn:microsoft.com/office/officeart/2005/8/layout/vList2"/>
    <dgm:cxn modelId="{3692CF44-FEE9-450F-B038-3D7F29180EE1}" type="presParOf" srcId="{1DDA119A-5F9C-41BA-B1C0-C804A0483BF8}" destId="{5E232387-CE81-440C-9BB6-36DB09EC76A0}" srcOrd="0" destOrd="0" presId="urn:microsoft.com/office/officeart/2005/8/layout/vList2"/>
    <dgm:cxn modelId="{B596BEFE-2D4C-4A62-A439-15FA7F7750BD}" type="presParOf" srcId="{1DDA119A-5F9C-41BA-B1C0-C804A0483BF8}" destId="{18825F89-CC0D-471B-8714-B56A0B9856AD}" srcOrd="1" destOrd="0" presId="urn:microsoft.com/office/officeart/2005/8/layout/vList2"/>
    <dgm:cxn modelId="{51A54899-BDD5-4F7B-9FE5-87142B50BD5D}" type="presParOf" srcId="{1DDA119A-5F9C-41BA-B1C0-C804A0483BF8}" destId="{07F209FA-7272-4B94-B12D-34BBEE0262DE}" srcOrd="2" destOrd="0" presId="urn:microsoft.com/office/officeart/2005/8/layout/vList2"/>
    <dgm:cxn modelId="{D7466B7E-BDAA-4E0A-B653-16CE59EE5576}" type="presParOf" srcId="{1DDA119A-5F9C-41BA-B1C0-C804A0483BF8}" destId="{0BB721FA-F58D-4366-A1CD-CE7C16BC1CE1}" srcOrd="3" destOrd="0" presId="urn:microsoft.com/office/officeart/2005/8/layout/vList2"/>
    <dgm:cxn modelId="{79BE1686-46B8-433E-BFE7-4089AEA442CB}" type="presParOf" srcId="{1DDA119A-5F9C-41BA-B1C0-C804A0483BF8}" destId="{5370204E-65F1-412F-98CA-6B114FF03BE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AA967D-EBEF-4674-9167-43090344170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B99DF4D-2E56-4CED-8DD3-7C5A56D5E74C}">
      <dgm:prSet custT="1"/>
      <dgm:spPr/>
      <dgm:t>
        <a:bodyPr/>
        <a:lstStyle/>
        <a:p>
          <a:r>
            <a:rPr lang="fr-FR" sz="1600" dirty="0"/>
            <a:t>1. Développer les bases techniques et tactiques du sport</a:t>
          </a:r>
        </a:p>
      </dgm:t>
    </dgm:pt>
    <dgm:pt modelId="{F265BE13-88F0-448B-8E69-A3920B755472}" type="parTrans" cxnId="{33C66293-A30F-41F0-8179-7D1C6742CF06}">
      <dgm:prSet/>
      <dgm:spPr/>
      <dgm:t>
        <a:bodyPr/>
        <a:lstStyle/>
        <a:p>
          <a:endParaRPr lang="fr-FR"/>
        </a:p>
      </dgm:t>
    </dgm:pt>
    <dgm:pt modelId="{816E2407-9486-48FF-953D-39BB96CC6EC7}" type="sibTrans" cxnId="{33C66293-A30F-41F0-8179-7D1C6742CF06}">
      <dgm:prSet/>
      <dgm:spPr/>
      <dgm:t>
        <a:bodyPr/>
        <a:lstStyle/>
        <a:p>
          <a:endParaRPr lang="fr-FR"/>
        </a:p>
      </dgm:t>
    </dgm:pt>
    <dgm:pt modelId="{49634CAA-EBF5-4258-AC39-E75AC8053D4B}">
      <dgm:prSet/>
      <dgm:spPr/>
      <dgm:t>
        <a:bodyPr/>
        <a:lstStyle/>
        <a:p>
          <a:r>
            <a:rPr lang="fr-FR" dirty="0"/>
            <a:t>2. Améliorer les capacités physiques et mentales chez l'athlète (force, vitesse, endurance, coordination, souplesse, confiance, adaptation, maturité, respect d’autrui)</a:t>
          </a:r>
        </a:p>
      </dgm:t>
    </dgm:pt>
    <dgm:pt modelId="{B24FCDBE-37BA-455A-A3DE-166F0441AB66}" type="parTrans" cxnId="{81582173-3227-4E97-8751-6039BC509E2E}">
      <dgm:prSet/>
      <dgm:spPr/>
      <dgm:t>
        <a:bodyPr/>
        <a:lstStyle/>
        <a:p>
          <a:endParaRPr lang="fr-FR"/>
        </a:p>
      </dgm:t>
    </dgm:pt>
    <dgm:pt modelId="{572F9B20-606D-47FE-8EA6-065E6C5D259F}" type="sibTrans" cxnId="{81582173-3227-4E97-8751-6039BC509E2E}">
      <dgm:prSet/>
      <dgm:spPr/>
      <dgm:t>
        <a:bodyPr/>
        <a:lstStyle/>
        <a:p>
          <a:endParaRPr lang="fr-FR"/>
        </a:p>
      </dgm:t>
    </dgm:pt>
    <dgm:pt modelId="{463D805C-55F4-4876-87B4-15A6FA2788BD}">
      <dgm:prSet/>
      <dgm:spPr/>
      <dgm:t>
        <a:bodyPr/>
        <a:lstStyle/>
        <a:p>
          <a:r>
            <a:rPr lang="fr-FR" dirty="0"/>
            <a:t>3. S'adapter au profil de l'athlète pour un développement optimal</a:t>
          </a:r>
        </a:p>
      </dgm:t>
    </dgm:pt>
    <dgm:pt modelId="{6C533BED-8501-473E-99CA-6B6FF7A6883C}" type="parTrans" cxnId="{0F1716BB-CB05-4C64-89EC-9DED1C45776F}">
      <dgm:prSet/>
      <dgm:spPr/>
      <dgm:t>
        <a:bodyPr/>
        <a:lstStyle/>
        <a:p>
          <a:endParaRPr lang="fr-FR"/>
        </a:p>
      </dgm:t>
    </dgm:pt>
    <dgm:pt modelId="{7F8368D8-4441-480B-94C8-BE35708CE947}" type="sibTrans" cxnId="{0F1716BB-CB05-4C64-89EC-9DED1C45776F}">
      <dgm:prSet/>
      <dgm:spPr/>
      <dgm:t>
        <a:bodyPr/>
        <a:lstStyle/>
        <a:p>
          <a:endParaRPr lang="fr-FR"/>
        </a:p>
      </dgm:t>
    </dgm:pt>
    <dgm:pt modelId="{836E1830-E1FC-4AE2-891A-CF1A3C16568E}" type="pres">
      <dgm:prSet presAssocID="{EEAA967D-EBEF-4674-9167-430903441704}" presName="linear" presStyleCnt="0">
        <dgm:presLayoutVars>
          <dgm:animLvl val="lvl"/>
          <dgm:resizeHandles val="exact"/>
        </dgm:presLayoutVars>
      </dgm:prSet>
      <dgm:spPr/>
    </dgm:pt>
    <dgm:pt modelId="{187C8C52-649E-4A64-AEED-B1BC478D57A5}" type="pres">
      <dgm:prSet presAssocID="{5B99DF4D-2E56-4CED-8DD3-7C5A56D5E74C}" presName="parentText" presStyleLbl="node1" presStyleIdx="0" presStyleCnt="3" custLinFactY="-21398" custLinFactNeighborY="-100000">
        <dgm:presLayoutVars>
          <dgm:chMax val="0"/>
          <dgm:bulletEnabled val="1"/>
        </dgm:presLayoutVars>
      </dgm:prSet>
      <dgm:spPr/>
    </dgm:pt>
    <dgm:pt modelId="{C0CF80B3-3453-4AC9-9489-10D5E51723A2}" type="pres">
      <dgm:prSet presAssocID="{816E2407-9486-48FF-953D-39BB96CC6EC7}" presName="spacer" presStyleCnt="0"/>
      <dgm:spPr/>
    </dgm:pt>
    <dgm:pt modelId="{82996E15-E94B-4020-8999-2DDC3632CCEC}" type="pres">
      <dgm:prSet presAssocID="{49634CAA-EBF5-4258-AC39-E75AC8053D4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C30F9CB-6036-49DF-B890-93361BF87B11}" type="pres">
      <dgm:prSet presAssocID="{572F9B20-606D-47FE-8EA6-065E6C5D259F}" presName="spacer" presStyleCnt="0"/>
      <dgm:spPr/>
    </dgm:pt>
    <dgm:pt modelId="{7EE9D7B9-9640-4E7E-89B3-0175B49718AC}" type="pres">
      <dgm:prSet presAssocID="{463D805C-55F4-4876-87B4-15A6FA2788BD}" presName="parentText" presStyleLbl="node1" presStyleIdx="2" presStyleCnt="3" custLinFactY="22653" custLinFactNeighborY="100000">
        <dgm:presLayoutVars>
          <dgm:chMax val="0"/>
          <dgm:bulletEnabled val="1"/>
        </dgm:presLayoutVars>
      </dgm:prSet>
      <dgm:spPr/>
    </dgm:pt>
  </dgm:ptLst>
  <dgm:cxnLst>
    <dgm:cxn modelId="{3A9E1641-A6FA-4012-8629-9D3A3BCF1F78}" type="presOf" srcId="{EEAA967D-EBEF-4674-9167-430903441704}" destId="{836E1830-E1FC-4AE2-891A-CF1A3C16568E}" srcOrd="0" destOrd="0" presId="urn:microsoft.com/office/officeart/2005/8/layout/vList2"/>
    <dgm:cxn modelId="{F4F16B46-D9B7-4A98-BAAB-4556B278C598}" type="presOf" srcId="{49634CAA-EBF5-4258-AC39-E75AC8053D4B}" destId="{82996E15-E94B-4020-8999-2DDC3632CCEC}" srcOrd="0" destOrd="0" presId="urn:microsoft.com/office/officeart/2005/8/layout/vList2"/>
    <dgm:cxn modelId="{81582173-3227-4E97-8751-6039BC509E2E}" srcId="{EEAA967D-EBEF-4674-9167-430903441704}" destId="{49634CAA-EBF5-4258-AC39-E75AC8053D4B}" srcOrd="1" destOrd="0" parTransId="{B24FCDBE-37BA-455A-A3DE-166F0441AB66}" sibTransId="{572F9B20-606D-47FE-8EA6-065E6C5D259F}"/>
    <dgm:cxn modelId="{73DEA977-5ECF-4DEE-A495-121E78943EF9}" type="presOf" srcId="{463D805C-55F4-4876-87B4-15A6FA2788BD}" destId="{7EE9D7B9-9640-4E7E-89B3-0175B49718AC}" srcOrd="0" destOrd="0" presId="urn:microsoft.com/office/officeart/2005/8/layout/vList2"/>
    <dgm:cxn modelId="{33C66293-A30F-41F0-8179-7D1C6742CF06}" srcId="{EEAA967D-EBEF-4674-9167-430903441704}" destId="{5B99DF4D-2E56-4CED-8DD3-7C5A56D5E74C}" srcOrd="0" destOrd="0" parTransId="{F265BE13-88F0-448B-8E69-A3920B755472}" sibTransId="{816E2407-9486-48FF-953D-39BB96CC6EC7}"/>
    <dgm:cxn modelId="{0F1716BB-CB05-4C64-89EC-9DED1C45776F}" srcId="{EEAA967D-EBEF-4674-9167-430903441704}" destId="{463D805C-55F4-4876-87B4-15A6FA2788BD}" srcOrd="2" destOrd="0" parTransId="{6C533BED-8501-473E-99CA-6B6FF7A6883C}" sibTransId="{7F8368D8-4441-480B-94C8-BE35708CE947}"/>
    <dgm:cxn modelId="{CC5713F2-272C-44C6-8926-FCC310EAA1EC}" type="presOf" srcId="{5B99DF4D-2E56-4CED-8DD3-7C5A56D5E74C}" destId="{187C8C52-649E-4A64-AEED-B1BC478D57A5}" srcOrd="0" destOrd="0" presId="urn:microsoft.com/office/officeart/2005/8/layout/vList2"/>
    <dgm:cxn modelId="{5B0F72D1-F645-4BEE-B40D-CEC1CE6D4A12}" type="presParOf" srcId="{836E1830-E1FC-4AE2-891A-CF1A3C16568E}" destId="{187C8C52-649E-4A64-AEED-B1BC478D57A5}" srcOrd="0" destOrd="0" presId="urn:microsoft.com/office/officeart/2005/8/layout/vList2"/>
    <dgm:cxn modelId="{7F5085C7-7005-408D-9243-745E3E424EE5}" type="presParOf" srcId="{836E1830-E1FC-4AE2-891A-CF1A3C16568E}" destId="{C0CF80B3-3453-4AC9-9489-10D5E51723A2}" srcOrd="1" destOrd="0" presId="urn:microsoft.com/office/officeart/2005/8/layout/vList2"/>
    <dgm:cxn modelId="{D9459F5C-1820-489A-8681-0A5C5E4129EE}" type="presParOf" srcId="{836E1830-E1FC-4AE2-891A-CF1A3C16568E}" destId="{82996E15-E94B-4020-8999-2DDC3632CCEC}" srcOrd="2" destOrd="0" presId="urn:microsoft.com/office/officeart/2005/8/layout/vList2"/>
    <dgm:cxn modelId="{B4E53140-B141-45D3-849C-C9A13D7384B7}" type="presParOf" srcId="{836E1830-E1FC-4AE2-891A-CF1A3C16568E}" destId="{7C30F9CB-6036-49DF-B890-93361BF87B11}" srcOrd="3" destOrd="0" presId="urn:microsoft.com/office/officeart/2005/8/layout/vList2"/>
    <dgm:cxn modelId="{4127C68E-DF81-4CD3-A83D-C0834D492A09}" type="presParOf" srcId="{836E1830-E1FC-4AE2-891A-CF1A3C16568E}" destId="{7EE9D7B9-9640-4E7E-89B3-0175B49718A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5D4895-1CB3-4C9D-8A84-0BA9B677A65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38F222B-F31A-4347-8804-139FF73249BF}">
      <dgm:prSet custT="1"/>
      <dgm:spPr/>
      <dgm:t>
        <a:bodyPr/>
        <a:lstStyle/>
        <a:p>
          <a:pPr algn="l"/>
          <a:r>
            <a:rPr lang="fr-FR" sz="2000" b="1" dirty="0"/>
            <a:t>Le CRJS est situé à Petit-Couronne</a:t>
          </a:r>
          <a:endParaRPr lang="fr-FR" sz="2000" dirty="0"/>
        </a:p>
      </dgm:t>
    </dgm:pt>
    <dgm:pt modelId="{40AF588F-95D9-455F-ABC7-DE48DD0722B0}" type="parTrans" cxnId="{1BFD84BB-F377-42F0-9BA0-48C667F02376}">
      <dgm:prSet/>
      <dgm:spPr/>
      <dgm:t>
        <a:bodyPr/>
        <a:lstStyle/>
        <a:p>
          <a:endParaRPr lang="fr-FR"/>
        </a:p>
      </dgm:t>
    </dgm:pt>
    <dgm:pt modelId="{8A473515-54AB-4184-914C-E3F5A33A61D7}" type="sibTrans" cxnId="{1BFD84BB-F377-42F0-9BA0-48C667F02376}">
      <dgm:prSet/>
      <dgm:spPr/>
      <dgm:t>
        <a:bodyPr/>
        <a:lstStyle/>
        <a:p>
          <a:endParaRPr lang="fr-FR"/>
        </a:p>
      </dgm:t>
    </dgm:pt>
    <dgm:pt modelId="{3AE7E998-B918-4144-B918-2F8B1E246DBB}">
      <dgm:prSet custT="1"/>
      <dgm:spPr/>
      <dgm:t>
        <a:bodyPr/>
        <a:lstStyle/>
        <a:p>
          <a:r>
            <a:rPr lang="fr-FR" sz="1600" dirty="0"/>
            <a:t>Le centre accueil les athlètes en période scolaire. </a:t>
          </a:r>
        </a:p>
        <a:p>
          <a:r>
            <a:rPr lang="fr-FR" sz="1600" dirty="0"/>
            <a:t>Ils sont hébergés, surveillés et prit en charge sur le plan médical, scolaire et sportif. </a:t>
          </a:r>
        </a:p>
      </dgm:t>
    </dgm:pt>
    <dgm:pt modelId="{7FB9139A-2284-4AB5-9DB5-B7B67B5A8A5E}" type="parTrans" cxnId="{1449355B-8C52-4ED0-8ECD-7521FF9A159F}">
      <dgm:prSet/>
      <dgm:spPr/>
      <dgm:t>
        <a:bodyPr/>
        <a:lstStyle/>
        <a:p>
          <a:endParaRPr lang="fr-FR"/>
        </a:p>
      </dgm:t>
    </dgm:pt>
    <dgm:pt modelId="{B7A90997-9C54-4B50-91EA-7737D42832DA}" type="sibTrans" cxnId="{1449355B-8C52-4ED0-8ECD-7521FF9A159F}">
      <dgm:prSet/>
      <dgm:spPr/>
      <dgm:t>
        <a:bodyPr/>
        <a:lstStyle/>
        <a:p>
          <a:endParaRPr lang="fr-FR"/>
        </a:p>
      </dgm:t>
    </dgm:pt>
    <dgm:pt modelId="{BF36F21C-F530-455C-ADC7-9526C4128C74}">
      <dgm:prSet custT="1"/>
      <dgm:spPr/>
      <dgm:t>
        <a:bodyPr/>
        <a:lstStyle/>
        <a:p>
          <a:r>
            <a:rPr lang="fr-FR" sz="1600" dirty="0"/>
            <a:t>La structure dispose d'un référent lycée et collège pour le suivi scolaire des athlètes.</a:t>
          </a:r>
        </a:p>
      </dgm:t>
    </dgm:pt>
    <dgm:pt modelId="{51EA2FC2-FDAF-4272-9CF2-140AEEF3E4CE}" type="parTrans" cxnId="{08B3A60D-9298-4F2C-8B71-8B3FC636F7DB}">
      <dgm:prSet/>
      <dgm:spPr/>
      <dgm:t>
        <a:bodyPr/>
        <a:lstStyle/>
        <a:p>
          <a:endParaRPr lang="fr-FR"/>
        </a:p>
      </dgm:t>
    </dgm:pt>
    <dgm:pt modelId="{0E361F20-B2F6-4F0C-A3E1-F377E7499593}" type="sibTrans" cxnId="{08B3A60D-9298-4F2C-8B71-8B3FC636F7DB}">
      <dgm:prSet/>
      <dgm:spPr/>
      <dgm:t>
        <a:bodyPr/>
        <a:lstStyle/>
        <a:p>
          <a:endParaRPr lang="fr-FR"/>
        </a:p>
      </dgm:t>
    </dgm:pt>
    <dgm:pt modelId="{D138921D-11C2-4AC0-B694-DDEAA963DC8B}" type="pres">
      <dgm:prSet presAssocID="{0D5D4895-1CB3-4C9D-8A84-0BA9B677A65E}" presName="outerComposite" presStyleCnt="0">
        <dgm:presLayoutVars>
          <dgm:chMax val="5"/>
          <dgm:dir/>
          <dgm:resizeHandles val="exact"/>
        </dgm:presLayoutVars>
      </dgm:prSet>
      <dgm:spPr/>
    </dgm:pt>
    <dgm:pt modelId="{5D3B8E17-A71E-4E52-A3AA-A98F5379A16E}" type="pres">
      <dgm:prSet presAssocID="{0D5D4895-1CB3-4C9D-8A84-0BA9B677A65E}" presName="dummyMaxCanvas" presStyleCnt="0">
        <dgm:presLayoutVars/>
      </dgm:prSet>
      <dgm:spPr/>
    </dgm:pt>
    <dgm:pt modelId="{A93E63F8-08B4-4548-8E48-FC266722095E}" type="pres">
      <dgm:prSet presAssocID="{0D5D4895-1CB3-4C9D-8A84-0BA9B677A65E}" presName="ThreeNodes_1" presStyleLbl="node1" presStyleIdx="0" presStyleCnt="3">
        <dgm:presLayoutVars>
          <dgm:bulletEnabled val="1"/>
        </dgm:presLayoutVars>
      </dgm:prSet>
      <dgm:spPr/>
    </dgm:pt>
    <dgm:pt modelId="{3FEC8E75-018B-4EF2-A44C-BD0A9FC875A6}" type="pres">
      <dgm:prSet presAssocID="{0D5D4895-1CB3-4C9D-8A84-0BA9B677A65E}" presName="ThreeNodes_2" presStyleLbl="node1" presStyleIdx="1" presStyleCnt="3" custScaleX="106137" custScaleY="118644">
        <dgm:presLayoutVars>
          <dgm:bulletEnabled val="1"/>
        </dgm:presLayoutVars>
      </dgm:prSet>
      <dgm:spPr/>
    </dgm:pt>
    <dgm:pt modelId="{414283BA-8177-48F4-9ED8-756C1E12FFC7}" type="pres">
      <dgm:prSet presAssocID="{0D5D4895-1CB3-4C9D-8A84-0BA9B677A65E}" presName="ThreeNodes_3" presStyleLbl="node1" presStyleIdx="2" presStyleCnt="3">
        <dgm:presLayoutVars>
          <dgm:bulletEnabled val="1"/>
        </dgm:presLayoutVars>
      </dgm:prSet>
      <dgm:spPr/>
    </dgm:pt>
    <dgm:pt modelId="{1204EF06-67F1-4783-BC02-FEAFD67CF93E}" type="pres">
      <dgm:prSet presAssocID="{0D5D4895-1CB3-4C9D-8A84-0BA9B677A65E}" presName="ThreeConn_1-2" presStyleLbl="fgAccFollowNode1" presStyleIdx="0" presStyleCnt="2">
        <dgm:presLayoutVars>
          <dgm:bulletEnabled val="1"/>
        </dgm:presLayoutVars>
      </dgm:prSet>
      <dgm:spPr/>
    </dgm:pt>
    <dgm:pt modelId="{6A8EA863-5F6F-4729-86E5-1D44A4B1D5B3}" type="pres">
      <dgm:prSet presAssocID="{0D5D4895-1CB3-4C9D-8A84-0BA9B677A65E}" presName="ThreeConn_2-3" presStyleLbl="fgAccFollowNode1" presStyleIdx="1" presStyleCnt="2">
        <dgm:presLayoutVars>
          <dgm:bulletEnabled val="1"/>
        </dgm:presLayoutVars>
      </dgm:prSet>
      <dgm:spPr/>
    </dgm:pt>
    <dgm:pt modelId="{06EBD8D0-731B-4659-8E81-042157DA0FCD}" type="pres">
      <dgm:prSet presAssocID="{0D5D4895-1CB3-4C9D-8A84-0BA9B677A65E}" presName="ThreeNodes_1_text" presStyleLbl="node1" presStyleIdx="2" presStyleCnt="3">
        <dgm:presLayoutVars>
          <dgm:bulletEnabled val="1"/>
        </dgm:presLayoutVars>
      </dgm:prSet>
      <dgm:spPr/>
    </dgm:pt>
    <dgm:pt modelId="{969D7F3E-A391-4616-A792-BDA66E9AE43E}" type="pres">
      <dgm:prSet presAssocID="{0D5D4895-1CB3-4C9D-8A84-0BA9B677A65E}" presName="ThreeNodes_2_text" presStyleLbl="node1" presStyleIdx="2" presStyleCnt="3">
        <dgm:presLayoutVars>
          <dgm:bulletEnabled val="1"/>
        </dgm:presLayoutVars>
      </dgm:prSet>
      <dgm:spPr/>
    </dgm:pt>
    <dgm:pt modelId="{E428B2AD-100A-4EC2-BDF8-54F3F12C0999}" type="pres">
      <dgm:prSet presAssocID="{0D5D4895-1CB3-4C9D-8A84-0BA9B677A65E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08B3A60D-9298-4F2C-8B71-8B3FC636F7DB}" srcId="{0D5D4895-1CB3-4C9D-8A84-0BA9B677A65E}" destId="{BF36F21C-F530-455C-ADC7-9526C4128C74}" srcOrd="2" destOrd="0" parTransId="{51EA2FC2-FDAF-4272-9CF2-140AEEF3E4CE}" sibTransId="{0E361F20-B2F6-4F0C-A3E1-F377E7499593}"/>
    <dgm:cxn modelId="{1449355B-8C52-4ED0-8ECD-7521FF9A159F}" srcId="{0D5D4895-1CB3-4C9D-8A84-0BA9B677A65E}" destId="{3AE7E998-B918-4144-B918-2F8B1E246DBB}" srcOrd="1" destOrd="0" parTransId="{7FB9139A-2284-4AB5-9DB5-B7B67B5A8A5E}" sibTransId="{B7A90997-9C54-4B50-91EA-7737D42832DA}"/>
    <dgm:cxn modelId="{1DA9525B-40E1-40EC-93BF-9CB29CFCC282}" type="presOf" srcId="{B7A90997-9C54-4B50-91EA-7737D42832DA}" destId="{6A8EA863-5F6F-4729-86E5-1D44A4B1D5B3}" srcOrd="0" destOrd="0" presId="urn:microsoft.com/office/officeart/2005/8/layout/vProcess5"/>
    <dgm:cxn modelId="{B70AEB6C-76EA-45C7-8FAF-3A865617A963}" type="presOf" srcId="{0D5D4895-1CB3-4C9D-8A84-0BA9B677A65E}" destId="{D138921D-11C2-4AC0-B694-DDEAA963DC8B}" srcOrd="0" destOrd="0" presId="urn:microsoft.com/office/officeart/2005/8/layout/vProcess5"/>
    <dgm:cxn modelId="{3134CA70-53D2-438E-A344-297FD2699FB1}" type="presOf" srcId="{8A473515-54AB-4184-914C-E3F5A33A61D7}" destId="{1204EF06-67F1-4783-BC02-FEAFD67CF93E}" srcOrd="0" destOrd="0" presId="urn:microsoft.com/office/officeart/2005/8/layout/vProcess5"/>
    <dgm:cxn modelId="{08171A78-84E9-4383-8FF1-F4EF0820282A}" type="presOf" srcId="{D38F222B-F31A-4347-8804-139FF73249BF}" destId="{06EBD8D0-731B-4659-8E81-042157DA0FCD}" srcOrd="1" destOrd="0" presId="urn:microsoft.com/office/officeart/2005/8/layout/vProcess5"/>
    <dgm:cxn modelId="{BE92B689-E3BA-476C-AE0F-C81A9E18F499}" type="presOf" srcId="{3AE7E998-B918-4144-B918-2F8B1E246DBB}" destId="{3FEC8E75-018B-4EF2-A44C-BD0A9FC875A6}" srcOrd="0" destOrd="0" presId="urn:microsoft.com/office/officeart/2005/8/layout/vProcess5"/>
    <dgm:cxn modelId="{9C300FA1-8E05-4D4F-AEDE-A5EB895CB756}" type="presOf" srcId="{D38F222B-F31A-4347-8804-139FF73249BF}" destId="{A93E63F8-08B4-4548-8E48-FC266722095E}" srcOrd="0" destOrd="0" presId="urn:microsoft.com/office/officeart/2005/8/layout/vProcess5"/>
    <dgm:cxn modelId="{8BAC7DB4-3B80-4050-ADFB-00D17985DE76}" type="presOf" srcId="{BF36F21C-F530-455C-ADC7-9526C4128C74}" destId="{414283BA-8177-48F4-9ED8-756C1E12FFC7}" srcOrd="0" destOrd="0" presId="urn:microsoft.com/office/officeart/2005/8/layout/vProcess5"/>
    <dgm:cxn modelId="{1BFD84BB-F377-42F0-9BA0-48C667F02376}" srcId="{0D5D4895-1CB3-4C9D-8A84-0BA9B677A65E}" destId="{D38F222B-F31A-4347-8804-139FF73249BF}" srcOrd="0" destOrd="0" parTransId="{40AF588F-95D9-455F-ABC7-DE48DD0722B0}" sibTransId="{8A473515-54AB-4184-914C-E3F5A33A61D7}"/>
    <dgm:cxn modelId="{90AA5DC7-43BC-4D55-AFB2-263F3A53847D}" type="presOf" srcId="{BF36F21C-F530-455C-ADC7-9526C4128C74}" destId="{E428B2AD-100A-4EC2-BDF8-54F3F12C0999}" srcOrd="1" destOrd="0" presId="urn:microsoft.com/office/officeart/2005/8/layout/vProcess5"/>
    <dgm:cxn modelId="{EAB5C9CE-004F-45FF-9306-5BBD8986DB9D}" type="presOf" srcId="{3AE7E998-B918-4144-B918-2F8B1E246DBB}" destId="{969D7F3E-A391-4616-A792-BDA66E9AE43E}" srcOrd="1" destOrd="0" presId="urn:microsoft.com/office/officeart/2005/8/layout/vProcess5"/>
    <dgm:cxn modelId="{AE6CC0CC-D2C7-4F1A-A4FF-200DEC991DC9}" type="presParOf" srcId="{D138921D-11C2-4AC0-B694-DDEAA963DC8B}" destId="{5D3B8E17-A71E-4E52-A3AA-A98F5379A16E}" srcOrd="0" destOrd="0" presId="urn:microsoft.com/office/officeart/2005/8/layout/vProcess5"/>
    <dgm:cxn modelId="{E9D90730-EAC5-4EA1-8A6C-A31BD2AB9354}" type="presParOf" srcId="{D138921D-11C2-4AC0-B694-DDEAA963DC8B}" destId="{A93E63F8-08B4-4548-8E48-FC266722095E}" srcOrd="1" destOrd="0" presId="urn:microsoft.com/office/officeart/2005/8/layout/vProcess5"/>
    <dgm:cxn modelId="{9A9C8CDA-B552-4380-80DC-A122B46C7B8C}" type="presParOf" srcId="{D138921D-11C2-4AC0-B694-DDEAA963DC8B}" destId="{3FEC8E75-018B-4EF2-A44C-BD0A9FC875A6}" srcOrd="2" destOrd="0" presId="urn:microsoft.com/office/officeart/2005/8/layout/vProcess5"/>
    <dgm:cxn modelId="{4BA81BA8-AF8C-4539-BAE8-40D61CCA88B6}" type="presParOf" srcId="{D138921D-11C2-4AC0-B694-DDEAA963DC8B}" destId="{414283BA-8177-48F4-9ED8-756C1E12FFC7}" srcOrd="3" destOrd="0" presId="urn:microsoft.com/office/officeart/2005/8/layout/vProcess5"/>
    <dgm:cxn modelId="{6C615DF8-8602-499D-985E-5FEE0458AE5E}" type="presParOf" srcId="{D138921D-11C2-4AC0-B694-DDEAA963DC8B}" destId="{1204EF06-67F1-4783-BC02-FEAFD67CF93E}" srcOrd="4" destOrd="0" presId="urn:microsoft.com/office/officeart/2005/8/layout/vProcess5"/>
    <dgm:cxn modelId="{FE1F8A45-B7D3-4B6E-8E94-C86EFBD2C043}" type="presParOf" srcId="{D138921D-11C2-4AC0-B694-DDEAA963DC8B}" destId="{6A8EA863-5F6F-4729-86E5-1D44A4B1D5B3}" srcOrd="5" destOrd="0" presId="urn:microsoft.com/office/officeart/2005/8/layout/vProcess5"/>
    <dgm:cxn modelId="{1BA77936-9E1A-4B13-A872-5C976964872A}" type="presParOf" srcId="{D138921D-11C2-4AC0-B694-DDEAA963DC8B}" destId="{06EBD8D0-731B-4659-8E81-042157DA0FCD}" srcOrd="6" destOrd="0" presId="urn:microsoft.com/office/officeart/2005/8/layout/vProcess5"/>
    <dgm:cxn modelId="{C7F89047-B480-4AAE-93F0-40CDF52A0097}" type="presParOf" srcId="{D138921D-11C2-4AC0-B694-DDEAA963DC8B}" destId="{969D7F3E-A391-4616-A792-BDA66E9AE43E}" srcOrd="7" destOrd="0" presId="urn:microsoft.com/office/officeart/2005/8/layout/vProcess5"/>
    <dgm:cxn modelId="{1E75785C-3E3B-40F4-9C61-F8E7FE85B592}" type="presParOf" srcId="{D138921D-11C2-4AC0-B694-DDEAA963DC8B}" destId="{E428B2AD-100A-4EC2-BDF8-54F3F12C099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EE2B1EA-ACDD-4848-87EC-C7F5A32B707D}" type="doc">
      <dgm:prSet loTypeId="urn:microsoft.com/office/officeart/2005/8/layout/chart3" loCatId="relationship" qsTypeId="urn:microsoft.com/office/officeart/2005/8/quickstyle/3d5" qsCatId="3D" csTypeId="urn:microsoft.com/office/officeart/2005/8/colors/accent1_4" csCatId="accent1" phldr="1"/>
      <dgm:spPr/>
      <dgm:t>
        <a:bodyPr/>
        <a:lstStyle/>
        <a:p>
          <a:endParaRPr lang="fr-FR"/>
        </a:p>
      </dgm:t>
    </dgm:pt>
    <dgm:pt modelId="{28951D2F-9E4A-45E5-8F3C-F489B35814DC}">
      <dgm:prSet custT="1"/>
      <dgm:spPr/>
      <dgm:t>
        <a:bodyPr/>
        <a:lstStyle/>
        <a:p>
          <a:r>
            <a:rPr lang="fr-FR" sz="2400" b="1" dirty="0"/>
            <a:t>CRJS</a:t>
          </a:r>
        </a:p>
      </dgm:t>
    </dgm:pt>
    <dgm:pt modelId="{AA8DE7B9-87B7-4B40-93FE-6F5623E4C127}" type="sibTrans" cxnId="{C0A3E8F6-55CD-49AD-A1AE-217FDDA6F83B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2D5803C4-9CB5-4ACD-9A70-EDE701ABE6C4}" type="parTrans" cxnId="{C0A3E8F6-55CD-49AD-A1AE-217FDDA6F83B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57E70DE0-FE49-402F-9148-114B01EE6755}">
      <dgm:prSet custT="1"/>
      <dgm:spPr/>
      <dgm:t>
        <a:bodyPr/>
        <a:lstStyle/>
        <a:p>
          <a:r>
            <a:rPr lang="fr-FR" sz="1200" b="1"/>
            <a:t>DORTOIR</a:t>
          </a:r>
          <a:endParaRPr lang="fr-FR" sz="1200" b="1" dirty="0"/>
        </a:p>
      </dgm:t>
    </dgm:pt>
    <dgm:pt modelId="{090C6F79-C178-40F7-B9A1-47B44A8D5E3C}" type="sibTrans" cxnId="{CEF136F2-BB4E-4195-AFA7-F54B1FFAD407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4B21C50C-1E29-44A0-BCB9-ACB6F8AA0B79}" type="parTrans" cxnId="{CEF136F2-BB4E-4195-AFA7-F54B1FFAD407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84CED5DF-ECB5-4F5A-BB3D-8B8EF899FF74}">
      <dgm:prSet custT="1"/>
      <dgm:spPr/>
      <dgm:t>
        <a:bodyPr/>
        <a:lstStyle/>
        <a:p>
          <a:r>
            <a:rPr lang="fr-FR" sz="1200" b="1"/>
            <a:t>SALLE DE MUSCULATION</a:t>
          </a:r>
          <a:endParaRPr lang="fr-FR" sz="1200" b="1" dirty="0"/>
        </a:p>
      </dgm:t>
    </dgm:pt>
    <dgm:pt modelId="{E8F8183D-4C61-47B1-A3CC-329F6338119B}" type="sibTrans" cxnId="{9ACF3DA3-B438-487E-81AF-4226688ADDBE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92968C12-9EFE-44CC-BACE-22533B0A8882}" type="parTrans" cxnId="{9ACF3DA3-B438-487E-81AF-4226688ADDBE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5359ACD4-971F-441D-A098-459FEBC9DDE1}">
      <dgm:prSet custT="1"/>
      <dgm:spPr/>
      <dgm:t>
        <a:bodyPr/>
        <a:lstStyle/>
        <a:p>
          <a:r>
            <a:rPr lang="fr-FR" sz="1200" b="1"/>
            <a:t>REFECTOIRE</a:t>
          </a:r>
          <a:endParaRPr lang="fr-FR" sz="1200" b="1" dirty="0"/>
        </a:p>
      </dgm:t>
    </dgm:pt>
    <dgm:pt modelId="{7A7B731D-815D-4713-B4C1-6489E26C3DE6}" type="sibTrans" cxnId="{AF8841CA-DD6C-4672-B68E-C5E4829DA9EC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66A7F370-184F-4B80-86EB-86A856D2B54D}" type="parTrans" cxnId="{AF8841CA-DD6C-4672-B68E-C5E4829DA9EC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E97EDA1F-3B6F-4ABF-9EE0-592B073972E6}">
      <dgm:prSet custT="1"/>
      <dgm:spPr/>
      <dgm:t>
        <a:bodyPr/>
        <a:lstStyle/>
        <a:p>
          <a:r>
            <a:rPr lang="fr-FR" sz="1200" b="1"/>
            <a:t>SALLE DETENTE</a:t>
          </a:r>
          <a:endParaRPr lang="fr-FR" sz="1200" b="1" dirty="0"/>
        </a:p>
      </dgm:t>
    </dgm:pt>
    <dgm:pt modelId="{71123532-5536-4A08-8FB3-6CFE5539A634}" type="sibTrans" cxnId="{C9EFADA7-4FF6-4743-9AA7-8A964654C97E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6DABFCA8-39A5-440F-AD78-6E5D3D06D3E5}" type="parTrans" cxnId="{C9EFADA7-4FF6-4743-9AA7-8A964654C97E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542F444E-5FA3-4362-8173-C55B58BA4F8F}">
      <dgm:prSet custT="1"/>
      <dgm:spPr/>
      <dgm:t>
        <a:bodyPr/>
        <a:lstStyle/>
        <a:p>
          <a:r>
            <a:rPr lang="fr-FR" sz="1200" b="1"/>
            <a:t>SALLE</a:t>
          </a:r>
          <a:r>
            <a:rPr lang="fr-FR" sz="1200" b="1" baseline="0"/>
            <a:t> INFORMATIQUE</a:t>
          </a:r>
          <a:endParaRPr lang="fr-FR" sz="1200" b="1" dirty="0"/>
        </a:p>
      </dgm:t>
    </dgm:pt>
    <dgm:pt modelId="{FC4BDC46-D768-4FFB-A9E1-7C5A7F50E579}" type="sibTrans" cxnId="{653BABEF-D55D-4983-9336-03F4B050B6A1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42D8302B-A7C6-4165-83F8-26B1E7B766E4}" type="parTrans" cxnId="{653BABEF-D55D-4983-9336-03F4B050B6A1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C8271C57-C2C5-4D15-BCEC-23EB15043855}">
      <dgm:prSet custT="1"/>
      <dgm:spPr/>
      <dgm:t>
        <a:bodyPr/>
        <a:lstStyle/>
        <a:p>
          <a:r>
            <a:rPr lang="fr-FR" sz="1200" b="1"/>
            <a:t>ESPACE MEDICAL </a:t>
          </a:r>
          <a:endParaRPr lang="fr-FR" sz="1200" b="1" dirty="0"/>
        </a:p>
      </dgm:t>
    </dgm:pt>
    <dgm:pt modelId="{EDE02EA1-770F-43B4-B35A-32E528AA13B8}" type="sibTrans" cxnId="{0FD51E61-5837-44E0-B0B5-85FA2F667CB1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2924AB50-124A-424C-A87D-1A1A16EA1E1A}" type="parTrans" cxnId="{0FD51E61-5837-44E0-B0B5-85FA2F667CB1}">
      <dgm:prSet/>
      <dgm:spPr/>
      <dgm:t>
        <a:bodyPr/>
        <a:lstStyle/>
        <a:p>
          <a:endParaRPr lang="fr-FR" sz="1200" b="1">
            <a:solidFill>
              <a:schemeClr val="bg1"/>
            </a:solidFill>
          </a:endParaRPr>
        </a:p>
      </dgm:t>
    </dgm:pt>
    <dgm:pt modelId="{D0D30E25-FE9C-4546-8A16-B1B2A9313C58}" type="pres">
      <dgm:prSet presAssocID="{2EE2B1EA-ACDD-4848-87EC-C7F5A32B707D}" presName="compositeShape" presStyleCnt="0">
        <dgm:presLayoutVars>
          <dgm:chMax val="7"/>
          <dgm:dir/>
          <dgm:resizeHandles val="exact"/>
        </dgm:presLayoutVars>
      </dgm:prSet>
      <dgm:spPr/>
    </dgm:pt>
    <dgm:pt modelId="{FE37E225-B365-46CD-914F-2D2B35F668D2}" type="pres">
      <dgm:prSet presAssocID="{2EE2B1EA-ACDD-4848-87EC-C7F5A32B707D}" presName="wedge1" presStyleLbl="node1" presStyleIdx="0" presStyleCnt="7"/>
      <dgm:spPr/>
    </dgm:pt>
    <dgm:pt modelId="{FEBEB7CB-EFAA-444B-99B6-D9A29066FF02}" type="pres">
      <dgm:prSet presAssocID="{2EE2B1EA-ACDD-4848-87EC-C7F5A32B707D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7E4BFBBC-C199-45F5-AA5E-7294FE2FDAE7}" type="pres">
      <dgm:prSet presAssocID="{2EE2B1EA-ACDD-4848-87EC-C7F5A32B707D}" presName="wedge2" presStyleLbl="node1" presStyleIdx="1" presStyleCnt="7"/>
      <dgm:spPr/>
    </dgm:pt>
    <dgm:pt modelId="{F080D752-B61B-4045-811D-368BCAAAEE86}" type="pres">
      <dgm:prSet presAssocID="{2EE2B1EA-ACDD-4848-87EC-C7F5A32B707D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41941357-05F3-4F6F-BF51-E8584F330671}" type="pres">
      <dgm:prSet presAssocID="{2EE2B1EA-ACDD-4848-87EC-C7F5A32B707D}" presName="wedge3" presStyleLbl="node1" presStyleIdx="2" presStyleCnt="7"/>
      <dgm:spPr/>
    </dgm:pt>
    <dgm:pt modelId="{92E84B62-E0CF-4AE3-A4AD-56210659FC3C}" type="pres">
      <dgm:prSet presAssocID="{2EE2B1EA-ACDD-4848-87EC-C7F5A32B707D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24E69FB8-BC97-4526-87A4-40C2B41DB485}" type="pres">
      <dgm:prSet presAssocID="{2EE2B1EA-ACDD-4848-87EC-C7F5A32B707D}" presName="wedge4" presStyleLbl="node1" presStyleIdx="3" presStyleCnt="7"/>
      <dgm:spPr/>
    </dgm:pt>
    <dgm:pt modelId="{16251BCB-DC52-488F-B47C-3E26198101BD}" type="pres">
      <dgm:prSet presAssocID="{2EE2B1EA-ACDD-4848-87EC-C7F5A32B707D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8BC0470F-FD8D-4587-B994-1D1E75C5FC52}" type="pres">
      <dgm:prSet presAssocID="{2EE2B1EA-ACDD-4848-87EC-C7F5A32B707D}" presName="wedge5" presStyleLbl="node1" presStyleIdx="4" presStyleCnt="7"/>
      <dgm:spPr/>
    </dgm:pt>
    <dgm:pt modelId="{3540EFE1-AA05-4FDB-A490-0975E8D46F31}" type="pres">
      <dgm:prSet presAssocID="{2EE2B1EA-ACDD-4848-87EC-C7F5A32B707D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4A4785A9-008A-40BB-8D49-686F3FF2C9D4}" type="pres">
      <dgm:prSet presAssocID="{2EE2B1EA-ACDD-4848-87EC-C7F5A32B707D}" presName="wedge6" presStyleLbl="node1" presStyleIdx="5" presStyleCnt="7"/>
      <dgm:spPr/>
    </dgm:pt>
    <dgm:pt modelId="{96795D0C-EFF8-49E2-8FAD-D3765F49A769}" type="pres">
      <dgm:prSet presAssocID="{2EE2B1EA-ACDD-4848-87EC-C7F5A32B707D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BCF3C2E0-D8D6-43A2-9A63-93D7B4FD2A10}" type="pres">
      <dgm:prSet presAssocID="{2EE2B1EA-ACDD-4848-87EC-C7F5A32B707D}" presName="wedge7" presStyleLbl="node1" presStyleIdx="6" presStyleCnt="7"/>
      <dgm:spPr/>
    </dgm:pt>
    <dgm:pt modelId="{151CE953-07DB-43B3-B8C4-E39C7DA138EC}" type="pres">
      <dgm:prSet presAssocID="{2EE2B1EA-ACDD-4848-87EC-C7F5A32B707D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46532608-EF6B-4805-8511-50D808C698A6}" type="presOf" srcId="{2EE2B1EA-ACDD-4848-87EC-C7F5A32B707D}" destId="{D0D30E25-FE9C-4546-8A16-B1B2A9313C58}" srcOrd="0" destOrd="0" presId="urn:microsoft.com/office/officeart/2005/8/layout/chart3"/>
    <dgm:cxn modelId="{E8927408-D83B-4A4C-8F12-4205A98D6743}" type="presOf" srcId="{542F444E-5FA3-4362-8173-C55B58BA4F8F}" destId="{96795D0C-EFF8-49E2-8FAD-D3765F49A769}" srcOrd="1" destOrd="0" presId="urn:microsoft.com/office/officeart/2005/8/layout/chart3"/>
    <dgm:cxn modelId="{469D6E16-07DC-4DBB-A294-F509B753DBF6}" type="presOf" srcId="{28951D2F-9E4A-45E5-8F3C-F489B35814DC}" destId="{FE37E225-B365-46CD-914F-2D2B35F668D2}" srcOrd="0" destOrd="0" presId="urn:microsoft.com/office/officeart/2005/8/layout/chart3"/>
    <dgm:cxn modelId="{8EDAC81D-1509-4D67-BE24-A6F1FF9A0D50}" type="presOf" srcId="{E97EDA1F-3B6F-4ABF-9EE0-592B073972E6}" destId="{151CE953-07DB-43B3-B8C4-E39C7DA138EC}" srcOrd="1" destOrd="0" presId="urn:microsoft.com/office/officeart/2005/8/layout/chart3"/>
    <dgm:cxn modelId="{F07C102F-B5D3-41C6-BB97-E296D6737359}" type="presOf" srcId="{28951D2F-9E4A-45E5-8F3C-F489B35814DC}" destId="{FEBEB7CB-EFAA-444B-99B6-D9A29066FF02}" srcOrd="1" destOrd="0" presId="urn:microsoft.com/office/officeart/2005/8/layout/chart3"/>
    <dgm:cxn modelId="{ECE36D44-5D5B-4248-BBB1-B100A3770CA7}" type="presOf" srcId="{84CED5DF-ECB5-4F5A-BB3D-8B8EF899FF74}" destId="{41941357-05F3-4F6F-BF51-E8584F330671}" srcOrd="0" destOrd="0" presId="urn:microsoft.com/office/officeart/2005/8/layout/chart3"/>
    <dgm:cxn modelId="{6776B84A-DAFF-4C72-ABD4-06D2A5DD770A}" type="presOf" srcId="{57E70DE0-FE49-402F-9148-114B01EE6755}" destId="{F080D752-B61B-4045-811D-368BCAAAEE86}" srcOrd="1" destOrd="0" presId="urn:microsoft.com/office/officeart/2005/8/layout/chart3"/>
    <dgm:cxn modelId="{B05FFD60-6F9C-43BD-AEBC-246261747E32}" type="presOf" srcId="{E97EDA1F-3B6F-4ABF-9EE0-592B073972E6}" destId="{BCF3C2E0-D8D6-43A2-9A63-93D7B4FD2A10}" srcOrd="0" destOrd="0" presId="urn:microsoft.com/office/officeart/2005/8/layout/chart3"/>
    <dgm:cxn modelId="{0FD51E61-5837-44E0-B0B5-85FA2F667CB1}" srcId="{2EE2B1EA-ACDD-4848-87EC-C7F5A32B707D}" destId="{C8271C57-C2C5-4D15-BCEC-23EB15043855}" srcOrd="4" destOrd="0" parTransId="{2924AB50-124A-424C-A87D-1A1A16EA1E1A}" sibTransId="{EDE02EA1-770F-43B4-B35A-32E528AA13B8}"/>
    <dgm:cxn modelId="{83AD2163-694A-45D3-AF6C-56794D2F9BD6}" type="presOf" srcId="{542F444E-5FA3-4362-8173-C55B58BA4F8F}" destId="{4A4785A9-008A-40BB-8D49-686F3FF2C9D4}" srcOrd="0" destOrd="0" presId="urn:microsoft.com/office/officeart/2005/8/layout/chart3"/>
    <dgm:cxn modelId="{2A44D464-8A26-428A-8982-4988D58A6A40}" type="presOf" srcId="{84CED5DF-ECB5-4F5A-BB3D-8B8EF899FF74}" destId="{92E84B62-E0CF-4AE3-A4AD-56210659FC3C}" srcOrd="1" destOrd="0" presId="urn:microsoft.com/office/officeart/2005/8/layout/chart3"/>
    <dgm:cxn modelId="{26203272-FC83-4845-8443-A69B92334BEB}" type="presOf" srcId="{C8271C57-C2C5-4D15-BCEC-23EB15043855}" destId="{8BC0470F-FD8D-4587-B994-1D1E75C5FC52}" srcOrd="0" destOrd="0" presId="urn:microsoft.com/office/officeart/2005/8/layout/chart3"/>
    <dgm:cxn modelId="{105DF291-1B09-49A7-94BC-F31297D0C161}" type="presOf" srcId="{5359ACD4-971F-441D-A098-459FEBC9DDE1}" destId="{24E69FB8-BC97-4526-87A4-40C2B41DB485}" srcOrd="0" destOrd="0" presId="urn:microsoft.com/office/officeart/2005/8/layout/chart3"/>
    <dgm:cxn modelId="{9ACF3DA3-B438-487E-81AF-4226688ADDBE}" srcId="{2EE2B1EA-ACDD-4848-87EC-C7F5A32B707D}" destId="{84CED5DF-ECB5-4F5A-BB3D-8B8EF899FF74}" srcOrd="2" destOrd="0" parTransId="{92968C12-9EFE-44CC-BACE-22533B0A8882}" sibTransId="{E8F8183D-4C61-47B1-A3CC-329F6338119B}"/>
    <dgm:cxn modelId="{C9EFADA7-4FF6-4743-9AA7-8A964654C97E}" srcId="{2EE2B1EA-ACDD-4848-87EC-C7F5A32B707D}" destId="{E97EDA1F-3B6F-4ABF-9EE0-592B073972E6}" srcOrd="6" destOrd="0" parTransId="{6DABFCA8-39A5-440F-AD78-6E5D3D06D3E5}" sibTransId="{71123532-5536-4A08-8FB3-6CFE5539A634}"/>
    <dgm:cxn modelId="{BE0BC8C8-F2AA-4063-A1DB-29FBBB6FA9AF}" type="presOf" srcId="{57E70DE0-FE49-402F-9148-114B01EE6755}" destId="{7E4BFBBC-C199-45F5-AA5E-7294FE2FDAE7}" srcOrd="0" destOrd="0" presId="urn:microsoft.com/office/officeart/2005/8/layout/chart3"/>
    <dgm:cxn modelId="{AF8841CA-DD6C-4672-B68E-C5E4829DA9EC}" srcId="{2EE2B1EA-ACDD-4848-87EC-C7F5A32B707D}" destId="{5359ACD4-971F-441D-A098-459FEBC9DDE1}" srcOrd="3" destOrd="0" parTransId="{66A7F370-184F-4B80-86EB-86A856D2B54D}" sibTransId="{7A7B731D-815D-4713-B4C1-6489E26C3DE6}"/>
    <dgm:cxn modelId="{B5193FCE-82A4-41A2-B3EE-E45E09321B5C}" type="presOf" srcId="{5359ACD4-971F-441D-A098-459FEBC9DDE1}" destId="{16251BCB-DC52-488F-B47C-3E26198101BD}" srcOrd="1" destOrd="0" presId="urn:microsoft.com/office/officeart/2005/8/layout/chart3"/>
    <dgm:cxn modelId="{653BABEF-D55D-4983-9336-03F4B050B6A1}" srcId="{2EE2B1EA-ACDD-4848-87EC-C7F5A32B707D}" destId="{542F444E-5FA3-4362-8173-C55B58BA4F8F}" srcOrd="5" destOrd="0" parTransId="{42D8302B-A7C6-4165-83F8-26B1E7B766E4}" sibTransId="{FC4BDC46-D768-4FFB-A9E1-7C5A7F50E579}"/>
    <dgm:cxn modelId="{CEF136F2-BB4E-4195-AFA7-F54B1FFAD407}" srcId="{2EE2B1EA-ACDD-4848-87EC-C7F5A32B707D}" destId="{57E70DE0-FE49-402F-9148-114B01EE6755}" srcOrd="1" destOrd="0" parTransId="{4B21C50C-1E29-44A0-BCB9-ACB6F8AA0B79}" sibTransId="{090C6F79-C178-40F7-B9A1-47B44A8D5E3C}"/>
    <dgm:cxn modelId="{370DA7F6-9EF6-4608-9FD0-BB9BDC37B11D}" type="presOf" srcId="{C8271C57-C2C5-4D15-BCEC-23EB15043855}" destId="{3540EFE1-AA05-4FDB-A490-0975E8D46F31}" srcOrd="1" destOrd="0" presId="urn:microsoft.com/office/officeart/2005/8/layout/chart3"/>
    <dgm:cxn modelId="{C0A3E8F6-55CD-49AD-A1AE-217FDDA6F83B}" srcId="{2EE2B1EA-ACDD-4848-87EC-C7F5A32B707D}" destId="{28951D2F-9E4A-45E5-8F3C-F489B35814DC}" srcOrd="0" destOrd="0" parTransId="{2D5803C4-9CB5-4ACD-9A70-EDE701ABE6C4}" sibTransId="{AA8DE7B9-87B7-4B40-93FE-6F5623E4C127}"/>
    <dgm:cxn modelId="{2E8D54A3-3D1C-4F6F-A24E-CA83861CEFB5}" type="presParOf" srcId="{D0D30E25-FE9C-4546-8A16-B1B2A9313C58}" destId="{FE37E225-B365-46CD-914F-2D2B35F668D2}" srcOrd="0" destOrd="0" presId="urn:microsoft.com/office/officeart/2005/8/layout/chart3"/>
    <dgm:cxn modelId="{BCF5AAC2-8EF4-439C-B47B-772BFACDC74D}" type="presParOf" srcId="{D0D30E25-FE9C-4546-8A16-B1B2A9313C58}" destId="{FEBEB7CB-EFAA-444B-99B6-D9A29066FF02}" srcOrd="1" destOrd="0" presId="urn:microsoft.com/office/officeart/2005/8/layout/chart3"/>
    <dgm:cxn modelId="{E2CE0380-E055-40A9-9570-C45796355776}" type="presParOf" srcId="{D0D30E25-FE9C-4546-8A16-B1B2A9313C58}" destId="{7E4BFBBC-C199-45F5-AA5E-7294FE2FDAE7}" srcOrd="2" destOrd="0" presId="urn:microsoft.com/office/officeart/2005/8/layout/chart3"/>
    <dgm:cxn modelId="{CDC4CF2A-622C-444E-9D86-6D69F29087ED}" type="presParOf" srcId="{D0D30E25-FE9C-4546-8A16-B1B2A9313C58}" destId="{F080D752-B61B-4045-811D-368BCAAAEE86}" srcOrd="3" destOrd="0" presId="urn:microsoft.com/office/officeart/2005/8/layout/chart3"/>
    <dgm:cxn modelId="{165087CD-2962-486D-9506-5E8325430964}" type="presParOf" srcId="{D0D30E25-FE9C-4546-8A16-B1B2A9313C58}" destId="{41941357-05F3-4F6F-BF51-E8584F330671}" srcOrd="4" destOrd="0" presId="urn:microsoft.com/office/officeart/2005/8/layout/chart3"/>
    <dgm:cxn modelId="{D24F7B7C-6404-46AE-9098-45A1837E3256}" type="presParOf" srcId="{D0D30E25-FE9C-4546-8A16-B1B2A9313C58}" destId="{92E84B62-E0CF-4AE3-A4AD-56210659FC3C}" srcOrd="5" destOrd="0" presId="urn:microsoft.com/office/officeart/2005/8/layout/chart3"/>
    <dgm:cxn modelId="{BCA9A5A1-F7A0-4DF0-94EC-CD7A478F81F6}" type="presParOf" srcId="{D0D30E25-FE9C-4546-8A16-B1B2A9313C58}" destId="{24E69FB8-BC97-4526-87A4-40C2B41DB485}" srcOrd="6" destOrd="0" presId="urn:microsoft.com/office/officeart/2005/8/layout/chart3"/>
    <dgm:cxn modelId="{8D2F2F64-2642-4BB6-8BFD-9881B389115A}" type="presParOf" srcId="{D0D30E25-FE9C-4546-8A16-B1B2A9313C58}" destId="{16251BCB-DC52-488F-B47C-3E26198101BD}" srcOrd="7" destOrd="0" presId="urn:microsoft.com/office/officeart/2005/8/layout/chart3"/>
    <dgm:cxn modelId="{A86E1B99-F7BF-4B5A-8025-DF4FF7E9637A}" type="presParOf" srcId="{D0D30E25-FE9C-4546-8A16-B1B2A9313C58}" destId="{8BC0470F-FD8D-4587-B994-1D1E75C5FC52}" srcOrd="8" destOrd="0" presId="urn:microsoft.com/office/officeart/2005/8/layout/chart3"/>
    <dgm:cxn modelId="{C9F00682-53FE-424B-8AB6-812857B478B1}" type="presParOf" srcId="{D0D30E25-FE9C-4546-8A16-B1B2A9313C58}" destId="{3540EFE1-AA05-4FDB-A490-0975E8D46F31}" srcOrd="9" destOrd="0" presId="urn:microsoft.com/office/officeart/2005/8/layout/chart3"/>
    <dgm:cxn modelId="{0C131E0C-5822-44BA-B098-EBBCC313EB1A}" type="presParOf" srcId="{D0D30E25-FE9C-4546-8A16-B1B2A9313C58}" destId="{4A4785A9-008A-40BB-8D49-686F3FF2C9D4}" srcOrd="10" destOrd="0" presId="urn:microsoft.com/office/officeart/2005/8/layout/chart3"/>
    <dgm:cxn modelId="{1E3E3D94-2E59-4DFB-8DCA-E185F38D6E81}" type="presParOf" srcId="{D0D30E25-FE9C-4546-8A16-B1B2A9313C58}" destId="{96795D0C-EFF8-49E2-8FAD-D3765F49A769}" srcOrd="11" destOrd="0" presId="urn:microsoft.com/office/officeart/2005/8/layout/chart3"/>
    <dgm:cxn modelId="{520E4B23-71EB-4FAA-88D0-15DF1C620B7A}" type="presParOf" srcId="{D0D30E25-FE9C-4546-8A16-B1B2A9313C58}" destId="{BCF3C2E0-D8D6-43A2-9A63-93D7B4FD2A10}" srcOrd="12" destOrd="0" presId="urn:microsoft.com/office/officeart/2005/8/layout/chart3"/>
    <dgm:cxn modelId="{D05EC120-8C30-4FF5-B250-6B8821E9E80A}" type="presParOf" srcId="{D0D30E25-FE9C-4546-8A16-B1B2A9313C58}" destId="{151CE953-07DB-43B3-B8C4-E39C7DA138EC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411986-BC88-42AD-BDF5-72C0FB33DE0B}" type="doc">
      <dgm:prSet loTypeId="urn:microsoft.com/office/officeart/2005/8/layout/chart3" loCatId="relationship" qsTypeId="urn:microsoft.com/office/officeart/2005/8/quickstyle/3d5" qsCatId="3D" csTypeId="urn:microsoft.com/office/officeart/2005/8/colors/accent1_5" csCatId="accent1" phldr="1"/>
      <dgm:spPr/>
      <dgm:t>
        <a:bodyPr/>
        <a:lstStyle/>
        <a:p>
          <a:endParaRPr lang="fr-FR"/>
        </a:p>
      </dgm:t>
    </dgm:pt>
    <dgm:pt modelId="{2DB6DDCB-544F-4D51-BA2C-03EE387D54BC}">
      <dgm:prSet custT="1"/>
      <dgm:spPr/>
      <dgm:t>
        <a:bodyPr/>
        <a:lstStyle/>
        <a:p>
          <a:r>
            <a:rPr lang="fr-FR" sz="2000" b="1" dirty="0">
              <a:latin typeface="+mn-lt"/>
            </a:rPr>
            <a:t>POLE MEDICAL</a:t>
          </a:r>
        </a:p>
      </dgm:t>
    </dgm:pt>
    <dgm:pt modelId="{85787A9D-1705-4CE6-97AC-50F0E37A3CF0}" type="parTrans" cxnId="{B52FF1B8-8E01-4C87-AB48-B1B4D4DF5B0A}">
      <dgm:prSet/>
      <dgm:spPr/>
      <dgm:t>
        <a:bodyPr/>
        <a:lstStyle/>
        <a:p>
          <a:endParaRPr lang="fr-FR" sz="1400"/>
        </a:p>
      </dgm:t>
    </dgm:pt>
    <dgm:pt modelId="{717BCE31-3F57-44B0-B1D3-B9CA99AC096B}" type="sibTrans" cxnId="{B52FF1B8-8E01-4C87-AB48-B1B4D4DF5B0A}">
      <dgm:prSet/>
      <dgm:spPr/>
      <dgm:t>
        <a:bodyPr/>
        <a:lstStyle/>
        <a:p>
          <a:endParaRPr lang="fr-FR" sz="1400"/>
        </a:p>
      </dgm:t>
    </dgm:pt>
    <dgm:pt modelId="{FEAC391D-8E05-4213-AA13-2E4947B80073}">
      <dgm:prSet custT="1"/>
      <dgm:spPr/>
      <dgm:t>
        <a:bodyPr/>
        <a:lstStyle/>
        <a:p>
          <a:pPr algn="ctr"/>
          <a:r>
            <a:rPr lang="fr-FR" sz="1400" b="1" dirty="0">
              <a:latin typeface="+mn-lt"/>
            </a:rPr>
            <a:t>Médecins du sport</a:t>
          </a:r>
        </a:p>
      </dgm:t>
    </dgm:pt>
    <dgm:pt modelId="{87996DD0-8D10-4166-93D8-AEC72CBFB39B}" type="parTrans" cxnId="{9B9CAA60-F93A-4DAC-8F2E-462DAD299A5A}">
      <dgm:prSet/>
      <dgm:spPr/>
      <dgm:t>
        <a:bodyPr/>
        <a:lstStyle/>
        <a:p>
          <a:endParaRPr lang="fr-FR" sz="1400"/>
        </a:p>
      </dgm:t>
    </dgm:pt>
    <dgm:pt modelId="{391D10A4-3313-41B7-A548-B8AFFE835270}" type="sibTrans" cxnId="{9B9CAA60-F93A-4DAC-8F2E-462DAD299A5A}">
      <dgm:prSet/>
      <dgm:spPr/>
      <dgm:t>
        <a:bodyPr/>
        <a:lstStyle/>
        <a:p>
          <a:endParaRPr lang="fr-FR" sz="1400"/>
        </a:p>
      </dgm:t>
    </dgm:pt>
    <dgm:pt modelId="{44C1F2CC-F89A-4598-ADF1-4121185EB146}">
      <dgm:prSet custT="1"/>
      <dgm:spPr/>
      <dgm:t>
        <a:bodyPr/>
        <a:lstStyle/>
        <a:p>
          <a:pPr algn="ctr"/>
          <a:r>
            <a:rPr lang="fr-FR" sz="1400" b="1" dirty="0">
              <a:latin typeface="+mn-lt"/>
            </a:rPr>
            <a:t>Psychologue</a:t>
          </a:r>
        </a:p>
      </dgm:t>
    </dgm:pt>
    <dgm:pt modelId="{0E8D2B7E-E14D-40A1-8AFD-9A5B44731FB3}" type="parTrans" cxnId="{1F69F11F-EF36-4CC7-8542-3A39B5AD6B8F}">
      <dgm:prSet/>
      <dgm:spPr/>
      <dgm:t>
        <a:bodyPr/>
        <a:lstStyle/>
        <a:p>
          <a:endParaRPr lang="fr-FR" sz="1400"/>
        </a:p>
      </dgm:t>
    </dgm:pt>
    <dgm:pt modelId="{199724AD-800C-4DAB-9008-7CE511694560}" type="sibTrans" cxnId="{1F69F11F-EF36-4CC7-8542-3A39B5AD6B8F}">
      <dgm:prSet/>
      <dgm:spPr/>
      <dgm:t>
        <a:bodyPr/>
        <a:lstStyle/>
        <a:p>
          <a:endParaRPr lang="fr-FR" sz="1400"/>
        </a:p>
      </dgm:t>
    </dgm:pt>
    <dgm:pt modelId="{C353BF7A-6AA0-4E42-A4FB-41171CD0D432}">
      <dgm:prSet custT="1"/>
      <dgm:spPr/>
      <dgm:t>
        <a:bodyPr/>
        <a:lstStyle/>
        <a:p>
          <a:r>
            <a:rPr lang="fr-FR" sz="1400" b="1" dirty="0">
              <a:latin typeface="+mn-lt"/>
            </a:rPr>
            <a:t> Préparateur mental </a:t>
          </a:r>
        </a:p>
      </dgm:t>
    </dgm:pt>
    <dgm:pt modelId="{A25B2A66-7B22-4B71-8236-D073CFB7C46B}" type="parTrans" cxnId="{143F6943-84A2-4C31-83D5-CBFEB5A9095D}">
      <dgm:prSet/>
      <dgm:spPr/>
      <dgm:t>
        <a:bodyPr/>
        <a:lstStyle/>
        <a:p>
          <a:endParaRPr lang="fr-FR" sz="1400"/>
        </a:p>
      </dgm:t>
    </dgm:pt>
    <dgm:pt modelId="{CBCAD3CB-F449-4A8B-9BD8-30CBE9E558CC}" type="sibTrans" cxnId="{143F6943-84A2-4C31-83D5-CBFEB5A9095D}">
      <dgm:prSet/>
      <dgm:spPr/>
      <dgm:t>
        <a:bodyPr/>
        <a:lstStyle/>
        <a:p>
          <a:endParaRPr lang="fr-FR" sz="1400"/>
        </a:p>
      </dgm:t>
    </dgm:pt>
    <dgm:pt modelId="{A71A42E2-44BD-4AC9-89CA-6BED9040CEBD}">
      <dgm:prSet custT="1"/>
      <dgm:spPr/>
      <dgm:t>
        <a:bodyPr/>
        <a:lstStyle/>
        <a:p>
          <a:r>
            <a:rPr lang="fr-FR" sz="1400" b="1" dirty="0">
              <a:latin typeface="+mn-lt"/>
            </a:rPr>
            <a:t>Préparateur </a:t>
          </a:r>
        </a:p>
        <a:p>
          <a:r>
            <a:rPr lang="fr-FR" sz="1400" b="1" dirty="0">
              <a:latin typeface="+mn-lt"/>
            </a:rPr>
            <a:t>physique</a:t>
          </a:r>
        </a:p>
      </dgm:t>
    </dgm:pt>
    <dgm:pt modelId="{A29B444E-8B66-4FD0-B126-C4180CD6098E}" type="parTrans" cxnId="{737050DD-D8F9-41B1-8FE4-282083F7E3D2}">
      <dgm:prSet/>
      <dgm:spPr/>
      <dgm:t>
        <a:bodyPr/>
        <a:lstStyle/>
        <a:p>
          <a:endParaRPr lang="fr-FR" sz="1400"/>
        </a:p>
      </dgm:t>
    </dgm:pt>
    <dgm:pt modelId="{11D7E6DE-1576-4FF8-8FF0-F6845CE9EFD6}" type="sibTrans" cxnId="{737050DD-D8F9-41B1-8FE4-282083F7E3D2}">
      <dgm:prSet/>
      <dgm:spPr/>
      <dgm:t>
        <a:bodyPr/>
        <a:lstStyle/>
        <a:p>
          <a:endParaRPr lang="fr-FR" sz="1400"/>
        </a:p>
      </dgm:t>
    </dgm:pt>
    <dgm:pt modelId="{8950C06B-FAD9-4398-BA54-EC9DC3885456}">
      <dgm:prSet custT="1"/>
      <dgm:spPr/>
      <dgm:t>
        <a:bodyPr/>
        <a:lstStyle/>
        <a:p>
          <a:r>
            <a:rPr lang="fr-FR" sz="1400" b="1" dirty="0">
              <a:latin typeface="+mn-lt"/>
            </a:rPr>
            <a:t>Nutritionniste    </a:t>
          </a:r>
        </a:p>
      </dgm:t>
    </dgm:pt>
    <dgm:pt modelId="{52A2A6DD-A4A8-4733-B856-DD7C78D31585}" type="parTrans" cxnId="{8218A124-4187-430E-BE07-402A8E5C707D}">
      <dgm:prSet/>
      <dgm:spPr/>
      <dgm:t>
        <a:bodyPr/>
        <a:lstStyle/>
        <a:p>
          <a:endParaRPr lang="fr-FR" sz="1400"/>
        </a:p>
      </dgm:t>
    </dgm:pt>
    <dgm:pt modelId="{F0A78260-0977-4428-B4A6-DA21F11BEFE3}" type="sibTrans" cxnId="{8218A124-4187-430E-BE07-402A8E5C707D}">
      <dgm:prSet/>
      <dgm:spPr/>
      <dgm:t>
        <a:bodyPr/>
        <a:lstStyle/>
        <a:p>
          <a:endParaRPr lang="fr-FR" sz="1400"/>
        </a:p>
      </dgm:t>
    </dgm:pt>
    <dgm:pt modelId="{E715A294-E4E8-40AF-8B16-BA2C83E6864C}">
      <dgm:prSet custT="1"/>
      <dgm:spPr/>
      <dgm:t>
        <a:bodyPr/>
        <a:lstStyle/>
        <a:p>
          <a:r>
            <a:rPr lang="fr-FR" sz="1400" b="1" dirty="0">
              <a:latin typeface="+mn-lt"/>
            </a:rPr>
            <a:t>Kinés</a:t>
          </a:r>
        </a:p>
      </dgm:t>
    </dgm:pt>
    <dgm:pt modelId="{7D5D53EB-B969-4901-933B-D0EF11D53D20}" type="sibTrans" cxnId="{ED954E5C-89DF-4241-B215-2569E0CF450D}">
      <dgm:prSet/>
      <dgm:spPr/>
      <dgm:t>
        <a:bodyPr/>
        <a:lstStyle/>
        <a:p>
          <a:endParaRPr lang="fr-FR" sz="1400"/>
        </a:p>
      </dgm:t>
    </dgm:pt>
    <dgm:pt modelId="{DF4D37E0-E66D-41BD-BEF7-B9D17D7FE1EB}" type="parTrans" cxnId="{ED954E5C-89DF-4241-B215-2569E0CF450D}">
      <dgm:prSet/>
      <dgm:spPr/>
      <dgm:t>
        <a:bodyPr/>
        <a:lstStyle/>
        <a:p>
          <a:endParaRPr lang="fr-FR" sz="1400"/>
        </a:p>
      </dgm:t>
    </dgm:pt>
    <dgm:pt modelId="{5ABAB909-D5BB-437E-86D9-C822E7E247E9}" type="pres">
      <dgm:prSet presAssocID="{CD411986-BC88-42AD-BDF5-72C0FB33DE0B}" presName="compositeShape" presStyleCnt="0">
        <dgm:presLayoutVars>
          <dgm:chMax val="7"/>
          <dgm:dir/>
          <dgm:resizeHandles val="exact"/>
        </dgm:presLayoutVars>
      </dgm:prSet>
      <dgm:spPr/>
    </dgm:pt>
    <dgm:pt modelId="{AD52BB1C-938C-4F15-A8FD-ED0FDEEBDC7B}" type="pres">
      <dgm:prSet presAssocID="{CD411986-BC88-42AD-BDF5-72C0FB33DE0B}" presName="wedge1" presStyleLbl="node1" presStyleIdx="0" presStyleCnt="7"/>
      <dgm:spPr/>
    </dgm:pt>
    <dgm:pt modelId="{CA49243C-5426-4EC7-A1FC-C79710A7F448}" type="pres">
      <dgm:prSet presAssocID="{CD411986-BC88-42AD-BDF5-72C0FB33DE0B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3379FAF1-CFCE-45B7-8465-34E0D1D8BD41}" type="pres">
      <dgm:prSet presAssocID="{CD411986-BC88-42AD-BDF5-72C0FB33DE0B}" presName="wedge2" presStyleLbl="node1" presStyleIdx="1" presStyleCnt="7"/>
      <dgm:spPr/>
    </dgm:pt>
    <dgm:pt modelId="{CC4ED440-4786-4330-B4E2-35C099BF5154}" type="pres">
      <dgm:prSet presAssocID="{CD411986-BC88-42AD-BDF5-72C0FB33DE0B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A376EBA3-694F-4DB1-9B6F-1EE176517922}" type="pres">
      <dgm:prSet presAssocID="{CD411986-BC88-42AD-BDF5-72C0FB33DE0B}" presName="wedge3" presStyleLbl="node1" presStyleIdx="2" presStyleCnt="7"/>
      <dgm:spPr/>
    </dgm:pt>
    <dgm:pt modelId="{0BD6C5AB-C123-406A-BCF0-54C4F2CF9AB2}" type="pres">
      <dgm:prSet presAssocID="{CD411986-BC88-42AD-BDF5-72C0FB33DE0B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72F5A85B-D017-49ED-A0AF-A7D790F964C3}" type="pres">
      <dgm:prSet presAssocID="{CD411986-BC88-42AD-BDF5-72C0FB33DE0B}" presName="wedge4" presStyleLbl="node1" presStyleIdx="3" presStyleCnt="7"/>
      <dgm:spPr/>
    </dgm:pt>
    <dgm:pt modelId="{113FAFB0-DD9B-439F-A38A-2264BC2F0605}" type="pres">
      <dgm:prSet presAssocID="{CD411986-BC88-42AD-BDF5-72C0FB33DE0B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A82BABC9-A391-46ED-A13F-7698E0EBF038}" type="pres">
      <dgm:prSet presAssocID="{CD411986-BC88-42AD-BDF5-72C0FB33DE0B}" presName="wedge5" presStyleLbl="node1" presStyleIdx="4" presStyleCnt="7"/>
      <dgm:spPr/>
    </dgm:pt>
    <dgm:pt modelId="{4ACBC763-1621-4513-9934-43BFAB2D480F}" type="pres">
      <dgm:prSet presAssocID="{CD411986-BC88-42AD-BDF5-72C0FB33DE0B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D080E95C-417E-4531-8243-78C088453928}" type="pres">
      <dgm:prSet presAssocID="{CD411986-BC88-42AD-BDF5-72C0FB33DE0B}" presName="wedge6" presStyleLbl="node1" presStyleIdx="5" presStyleCnt="7"/>
      <dgm:spPr/>
    </dgm:pt>
    <dgm:pt modelId="{465F8CE6-CCC3-4278-8E23-BAD2E905D1BA}" type="pres">
      <dgm:prSet presAssocID="{CD411986-BC88-42AD-BDF5-72C0FB33DE0B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912A0F01-769E-461F-93D4-317EB6EB7BD0}" type="pres">
      <dgm:prSet presAssocID="{CD411986-BC88-42AD-BDF5-72C0FB33DE0B}" presName="wedge7" presStyleLbl="node1" presStyleIdx="6" presStyleCnt="7"/>
      <dgm:spPr/>
    </dgm:pt>
    <dgm:pt modelId="{EEFB3C94-25AE-4FF1-AEF2-B9C1C6BF48F9}" type="pres">
      <dgm:prSet presAssocID="{CD411986-BC88-42AD-BDF5-72C0FB33DE0B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1F69F11F-EF36-4CC7-8542-3A39B5AD6B8F}" srcId="{CD411986-BC88-42AD-BDF5-72C0FB33DE0B}" destId="{44C1F2CC-F89A-4598-ADF1-4121185EB146}" srcOrd="3" destOrd="0" parTransId="{0E8D2B7E-E14D-40A1-8AFD-9A5B44731FB3}" sibTransId="{199724AD-800C-4DAB-9008-7CE511694560}"/>
    <dgm:cxn modelId="{8218A124-4187-430E-BE07-402A8E5C707D}" srcId="{CD411986-BC88-42AD-BDF5-72C0FB33DE0B}" destId="{8950C06B-FAD9-4398-BA54-EC9DC3885456}" srcOrd="6" destOrd="0" parTransId="{52A2A6DD-A4A8-4733-B856-DD7C78D31585}" sibTransId="{F0A78260-0977-4428-B4A6-DA21F11BEFE3}"/>
    <dgm:cxn modelId="{D7863D3F-6A1D-41DB-A0F2-8B59D15BED51}" type="presOf" srcId="{E715A294-E4E8-40AF-8B16-BA2C83E6864C}" destId="{A376EBA3-694F-4DB1-9B6F-1EE176517922}" srcOrd="0" destOrd="0" presId="urn:microsoft.com/office/officeart/2005/8/layout/chart3"/>
    <dgm:cxn modelId="{143F6943-84A2-4C31-83D5-CBFEB5A9095D}" srcId="{CD411986-BC88-42AD-BDF5-72C0FB33DE0B}" destId="{C353BF7A-6AA0-4E42-A4FB-41171CD0D432}" srcOrd="4" destOrd="0" parTransId="{A25B2A66-7B22-4B71-8236-D073CFB7C46B}" sibTransId="{CBCAD3CB-F449-4A8B-9BD8-30CBE9E558CC}"/>
    <dgm:cxn modelId="{C0B9864F-0711-4E04-AB00-6539BDF288FE}" type="presOf" srcId="{2DB6DDCB-544F-4D51-BA2C-03EE387D54BC}" destId="{CA49243C-5426-4EC7-A1FC-C79710A7F448}" srcOrd="1" destOrd="0" presId="urn:microsoft.com/office/officeart/2005/8/layout/chart3"/>
    <dgm:cxn modelId="{ED954E5C-89DF-4241-B215-2569E0CF450D}" srcId="{CD411986-BC88-42AD-BDF5-72C0FB33DE0B}" destId="{E715A294-E4E8-40AF-8B16-BA2C83E6864C}" srcOrd="2" destOrd="0" parTransId="{DF4D37E0-E66D-41BD-BEF7-B9D17D7FE1EB}" sibTransId="{7D5D53EB-B969-4901-933B-D0EF11D53D20}"/>
    <dgm:cxn modelId="{B28DBF5C-8598-49F8-B67A-1B84773C0E02}" type="presOf" srcId="{FEAC391D-8E05-4213-AA13-2E4947B80073}" destId="{CC4ED440-4786-4330-B4E2-35C099BF5154}" srcOrd="1" destOrd="0" presId="urn:microsoft.com/office/officeart/2005/8/layout/chart3"/>
    <dgm:cxn modelId="{9B9CAA60-F93A-4DAC-8F2E-462DAD299A5A}" srcId="{CD411986-BC88-42AD-BDF5-72C0FB33DE0B}" destId="{FEAC391D-8E05-4213-AA13-2E4947B80073}" srcOrd="1" destOrd="0" parTransId="{87996DD0-8D10-4166-93D8-AEC72CBFB39B}" sibTransId="{391D10A4-3313-41B7-A548-B8AFFE835270}"/>
    <dgm:cxn modelId="{642D0D65-4D75-4980-9D46-B240F90EF3E9}" type="presOf" srcId="{E715A294-E4E8-40AF-8B16-BA2C83E6864C}" destId="{0BD6C5AB-C123-406A-BCF0-54C4F2CF9AB2}" srcOrd="1" destOrd="0" presId="urn:microsoft.com/office/officeart/2005/8/layout/chart3"/>
    <dgm:cxn modelId="{BDEE4777-50A9-4B64-AF28-7697F12A641C}" type="presOf" srcId="{8950C06B-FAD9-4398-BA54-EC9DC3885456}" destId="{EEFB3C94-25AE-4FF1-AEF2-B9C1C6BF48F9}" srcOrd="1" destOrd="0" presId="urn:microsoft.com/office/officeart/2005/8/layout/chart3"/>
    <dgm:cxn modelId="{50F9A979-7031-4C6B-B62F-C2AAEFACE128}" type="presOf" srcId="{A71A42E2-44BD-4AC9-89CA-6BED9040CEBD}" destId="{D080E95C-417E-4531-8243-78C088453928}" srcOrd="0" destOrd="0" presId="urn:microsoft.com/office/officeart/2005/8/layout/chart3"/>
    <dgm:cxn modelId="{71ECD17E-30EF-48E2-8C33-8F836A22839A}" type="presOf" srcId="{C353BF7A-6AA0-4E42-A4FB-41171CD0D432}" destId="{A82BABC9-A391-46ED-A13F-7698E0EBF038}" srcOrd="0" destOrd="0" presId="urn:microsoft.com/office/officeart/2005/8/layout/chart3"/>
    <dgm:cxn modelId="{4269B582-E3C5-4B98-BF73-A6251794C1B5}" type="presOf" srcId="{FEAC391D-8E05-4213-AA13-2E4947B80073}" destId="{3379FAF1-CFCE-45B7-8465-34E0D1D8BD41}" srcOrd="0" destOrd="0" presId="urn:microsoft.com/office/officeart/2005/8/layout/chart3"/>
    <dgm:cxn modelId="{20594F91-872A-4CA3-8DE3-BB0D696CDA1C}" type="presOf" srcId="{44C1F2CC-F89A-4598-ADF1-4121185EB146}" destId="{72F5A85B-D017-49ED-A0AF-A7D790F964C3}" srcOrd="0" destOrd="0" presId="urn:microsoft.com/office/officeart/2005/8/layout/chart3"/>
    <dgm:cxn modelId="{9D54B794-7D3A-4556-AF50-17344DF495F6}" type="presOf" srcId="{C353BF7A-6AA0-4E42-A4FB-41171CD0D432}" destId="{4ACBC763-1621-4513-9934-43BFAB2D480F}" srcOrd="1" destOrd="0" presId="urn:microsoft.com/office/officeart/2005/8/layout/chart3"/>
    <dgm:cxn modelId="{A4BBA99F-1116-4CA7-93AE-BFD038243FAB}" type="presOf" srcId="{44C1F2CC-F89A-4598-ADF1-4121185EB146}" destId="{113FAFB0-DD9B-439F-A38A-2264BC2F0605}" srcOrd="1" destOrd="0" presId="urn:microsoft.com/office/officeart/2005/8/layout/chart3"/>
    <dgm:cxn modelId="{0E76D9AF-84AB-4F30-B79C-ECB773A323E5}" type="presOf" srcId="{A71A42E2-44BD-4AC9-89CA-6BED9040CEBD}" destId="{465F8CE6-CCC3-4278-8E23-BAD2E905D1BA}" srcOrd="1" destOrd="0" presId="urn:microsoft.com/office/officeart/2005/8/layout/chart3"/>
    <dgm:cxn modelId="{B52FF1B8-8E01-4C87-AB48-B1B4D4DF5B0A}" srcId="{CD411986-BC88-42AD-BDF5-72C0FB33DE0B}" destId="{2DB6DDCB-544F-4D51-BA2C-03EE387D54BC}" srcOrd="0" destOrd="0" parTransId="{85787A9D-1705-4CE6-97AC-50F0E37A3CF0}" sibTransId="{717BCE31-3F57-44B0-B1D3-B9CA99AC096B}"/>
    <dgm:cxn modelId="{5EC167C4-830C-4983-B3A0-E8E4E6E033E4}" type="presOf" srcId="{CD411986-BC88-42AD-BDF5-72C0FB33DE0B}" destId="{5ABAB909-D5BB-437E-86D9-C822E7E247E9}" srcOrd="0" destOrd="0" presId="urn:microsoft.com/office/officeart/2005/8/layout/chart3"/>
    <dgm:cxn modelId="{2956DBD6-2360-4C97-89FD-4FA4774343F8}" type="presOf" srcId="{2DB6DDCB-544F-4D51-BA2C-03EE387D54BC}" destId="{AD52BB1C-938C-4F15-A8FD-ED0FDEEBDC7B}" srcOrd="0" destOrd="0" presId="urn:microsoft.com/office/officeart/2005/8/layout/chart3"/>
    <dgm:cxn modelId="{B9D81ED7-00D8-4407-A4CE-34EC7F237147}" type="presOf" srcId="{8950C06B-FAD9-4398-BA54-EC9DC3885456}" destId="{912A0F01-769E-461F-93D4-317EB6EB7BD0}" srcOrd="0" destOrd="0" presId="urn:microsoft.com/office/officeart/2005/8/layout/chart3"/>
    <dgm:cxn modelId="{737050DD-D8F9-41B1-8FE4-282083F7E3D2}" srcId="{CD411986-BC88-42AD-BDF5-72C0FB33DE0B}" destId="{A71A42E2-44BD-4AC9-89CA-6BED9040CEBD}" srcOrd="5" destOrd="0" parTransId="{A29B444E-8B66-4FD0-B126-C4180CD6098E}" sibTransId="{11D7E6DE-1576-4FF8-8FF0-F6845CE9EFD6}"/>
    <dgm:cxn modelId="{DD15D98E-1954-43CE-BBCE-7CF0238B5CBF}" type="presParOf" srcId="{5ABAB909-D5BB-437E-86D9-C822E7E247E9}" destId="{AD52BB1C-938C-4F15-A8FD-ED0FDEEBDC7B}" srcOrd="0" destOrd="0" presId="urn:microsoft.com/office/officeart/2005/8/layout/chart3"/>
    <dgm:cxn modelId="{12E93E0B-045A-4410-9950-FBC3F0335009}" type="presParOf" srcId="{5ABAB909-D5BB-437E-86D9-C822E7E247E9}" destId="{CA49243C-5426-4EC7-A1FC-C79710A7F448}" srcOrd="1" destOrd="0" presId="urn:microsoft.com/office/officeart/2005/8/layout/chart3"/>
    <dgm:cxn modelId="{DA345F4D-8108-4C32-9233-1BB4630F78AE}" type="presParOf" srcId="{5ABAB909-D5BB-437E-86D9-C822E7E247E9}" destId="{3379FAF1-CFCE-45B7-8465-34E0D1D8BD41}" srcOrd="2" destOrd="0" presId="urn:microsoft.com/office/officeart/2005/8/layout/chart3"/>
    <dgm:cxn modelId="{016ADC04-FDB8-4060-BA6B-F19415655C85}" type="presParOf" srcId="{5ABAB909-D5BB-437E-86D9-C822E7E247E9}" destId="{CC4ED440-4786-4330-B4E2-35C099BF5154}" srcOrd="3" destOrd="0" presId="urn:microsoft.com/office/officeart/2005/8/layout/chart3"/>
    <dgm:cxn modelId="{D66CC3D8-CA25-4329-AD6A-768D746F6A1F}" type="presParOf" srcId="{5ABAB909-D5BB-437E-86D9-C822E7E247E9}" destId="{A376EBA3-694F-4DB1-9B6F-1EE176517922}" srcOrd="4" destOrd="0" presId="urn:microsoft.com/office/officeart/2005/8/layout/chart3"/>
    <dgm:cxn modelId="{3D8C9DAD-9283-421C-8702-143699992AEB}" type="presParOf" srcId="{5ABAB909-D5BB-437E-86D9-C822E7E247E9}" destId="{0BD6C5AB-C123-406A-BCF0-54C4F2CF9AB2}" srcOrd="5" destOrd="0" presId="urn:microsoft.com/office/officeart/2005/8/layout/chart3"/>
    <dgm:cxn modelId="{B0B9EF2D-A1B7-4781-BB08-7DE8EBAB62EE}" type="presParOf" srcId="{5ABAB909-D5BB-437E-86D9-C822E7E247E9}" destId="{72F5A85B-D017-49ED-A0AF-A7D790F964C3}" srcOrd="6" destOrd="0" presId="urn:microsoft.com/office/officeart/2005/8/layout/chart3"/>
    <dgm:cxn modelId="{539FD36A-69BC-45C9-B640-722B85C59D5C}" type="presParOf" srcId="{5ABAB909-D5BB-437E-86D9-C822E7E247E9}" destId="{113FAFB0-DD9B-439F-A38A-2264BC2F0605}" srcOrd="7" destOrd="0" presId="urn:microsoft.com/office/officeart/2005/8/layout/chart3"/>
    <dgm:cxn modelId="{C96CFC01-B8D8-423B-9953-3AB49037AC62}" type="presParOf" srcId="{5ABAB909-D5BB-437E-86D9-C822E7E247E9}" destId="{A82BABC9-A391-46ED-A13F-7698E0EBF038}" srcOrd="8" destOrd="0" presId="urn:microsoft.com/office/officeart/2005/8/layout/chart3"/>
    <dgm:cxn modelId="{EA5DF2C3-20DA-445E-9044-7BA372A10A19}" type="presParOf" srcId="{5ABAB909-D5BB-437E-86D9-C822E7E247E9}" destId="{4ACBC763-1621-4513-9934-43BFAB2D480F}" srcOrd="9" destOrd="0" presId="urn:microsoft.com/office/officeart/2005/8/layout/chart3"/>
    <dgm:cxn modelId="{6002186A-1C87-4E54-B148-B36E9023A1C4}" type="presParOf" srcId="{5ABAB909-D5BB-437E-86D9-C822E7E247E9}" destId="{D080E95C-417E-4531-8243-78C088453928}" srcOrd="10" destOrd="0" presId="urn:microsoft.com/office/officeart/2005/8/layout/chart3"/>
    <dgm:cxn modelId="{30DCA813-3419-4DBC-B2B2-C72D1F12471B}" type="presParOf" srcId="{5ABAB909-D5BB-437E-86D9-C822E7E247E9}" destId="{465F8CE6-CCC3-4278-8E23-BAD2E905D1BA}" srcOrd="11" destOrd="0" presId="urn:microsoft.com/office/officeart/2005/8/layout/chart3"/>
    <dgm:cxn modelId="{397084A4-21AA-48FD-882D-9368B515D419}" type="presParOf" srcId="{5ABAB909-D5BB-437E-86D9-C822E7E247E9}" destId="{912A0F01-769E-461F-93D4-317EB6EB7BD0}" srcOrd="12" destOrd="0" presId="urn:microsoft.com/office/officeart/2005/8/layout/chart3"/>
    <dgm:cxn modelId="{DAB9E4BB-D46F-41AB-9380-B2C2569443D9}" type="presParOf" srcId="{5ABAB909-D5BB-437E-86D9-C822E7E247E9}" destId="{EEFB3C94-25AE-4FF1-AEF2-B9C1C6BF48F9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EABEF2C-0D92-47FA-A8FC-24DC3B3B2D8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4E468B-8C9C-481C-8D7D-E8839B156467}">
      <dgm:prSet/>
      <dgm:spPr/>
      <dgm:t>
        <a:bodyPr/>
        <a:lstStyle/>
        <a:p>
          <a:r>
            <a:rPr lang="fr-FR" dirty="0">
              <a:solidFill>
                <a:srgbClr val="002060"/>
              </a:solidFill>
            </a:rPr>
            <a:t>Coordinateur du pôle depuis 2021</a:t>
          </a:r>
          <a:endParaRPr lang="en-US" dirty="0">
            <a:solidFill>
              <a:srgbClr val="002060"/>
            </a:solidFill>
          </a:endParaRPr>
        </a:p>
      </dgm:t>
    </dgm:pt>
    <dgm:pt modelId="{F8B117AB-6AAB-41EE-9ED6-A900D666E6AA}" type="parTrans" cxnId="{60B864A2-7AC1-4E3D-8CF8-87EB6C76964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0972710A-9622-429B-9C85-1E3572DCE11D}" type="sibTrans" cxnId="{60B864A2-7AC1-4E3D-8CF8-87EB6C76964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CD4C601B-C647-44C1-8A6E-2FE6628D93A0}">
      <dgm:prSet/>
      <dgm:spPr/>
      <dgm:t>
        <a:bodyPr/>
        <a:lstStyle/>
        <a:p>
          <a:r>
            <a:rPr lang="fr-FR" dirty="0">
              <a:solidFill>
                <a:srgbClr val="002060"/>
              </a:solidFill>
            </a:rPr>
            <a:t>Entraîneur au pôle depuis 2019</a:t>
          </a:r>
          <a:endParaRPr lang="en-US" dirty="0">
            <a:solidFill>
              <a:srgbClr val="002060"/>
            </a:solidFill>
          </a:endParaRPr>
        </a:p>
      </dgm:t>
    </dgm:pt>
    <dgm:pt modelId="{75267FB6-0539-4C41-AAB9-BF6EB5FC01E1}" type="parTrans" cxnId="{AE475C7A-6973-40E7-A6B4-FD733FB966D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9BC8F690-DB9C-47EC-8E86-ECD7D9C2C68A}" type="sibTrans" cxnId="{AE475C7A-6973-40E7-A6B4-FD733FB966D2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63564313-6F9F-4380-8200-926B373021BE}">
      <dgm:prSet/>
      <dgm:spPr/>
      <dgm:t>
        <a:bodyPr/>
        <a:lstStyle/>
        <a:p>
          <a:r>
            <a:rPr lang="fr-FR">
              <a:solidFill>
                <a:srgbClr val="002060"/>
              </a:solidFill>
            </a:rPr>
            <a:t>Pitching coach EDF U15 2025</a:t>
          </a:r>
          <a:endParaRPr lang="en-US">
            <a:solidFill>
              <a:srgbClr val="002060"/>
            </a:solidFill>
          </a:endParaRPr>
        </a:p>
      </dgm:t>
    </dgm:pt>
    <dgm:pt modelId="{99D8351C-B62B-4376-8341-8993124C858B}" type="parTrans" cxnId="{C674A5D4-3902-4AC5-8B25-9D7525B6EC0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1321621-29E0-40B8-A748-DBF0A2220F4D}" type="sibTrans" cxnId="{C674A5D4-3902-4AC5-8B25-9D7525B6EC05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33D17E26-7AE5-42A2-8DE3-D06117373964}">
      <dgm:prSet/>
      <dgm:spPr/>
      <dgm:t>
        <a:bodyPr/>
        <a:lstStyle/>
        <a:p>
          <a:r>
            <a:rPr lang="fr-FR" dirty="0">
              <a:solidFill>
                <a:srgbClr val="002060"/>
              </a:solidFill>
            </a:rPr>
            <a:t>Joueur à Rouen D1 depuis 2015</a:t>
          </a:r>
          <a:endParaRPr lang="en-US" dirty="0">
            <a:solidFill>
              <a:srgbClr val="002060"/>
            </a:solidFill>
          </a:endParaRPr>
        </a:p>
      </dgm:t>
    </dgm:pt>
    <dgm:pt modelId="{297A81AF-3D72-409C-915C-4C40F77B5AD5}" type="parTrans" cxnId="{DE1D36A5-470C-4A00-9C59-87709144E7E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EFB46715-801B-4C54-852B-D9B92D39EBB1}" type="sibTrans" cxnId="{DE1D36A5-470C-4A00-9C59-87709144E7EA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D66CFEA4-4945-44C3-9362-A6F22445B86C}">
      <dgm:prSet/>
      <dgm:spPr/>
      <dgm:t>
        <a:bodyPr/>
        <a:lstStyle/>
        <a:p>
          <a:r>
            <a:rPr lang="fr-FR">
              <a:solidFill>
                <a:srgbClr val="002060"/>
              </a:solidFill>
            </a:rPr>
            <a:t>Sélectionné en équipe de France U18, U23, Universitaire et Senior</a:t>
          </a:r>
          <a:endParaRPr lang="en-US">
            <a:solidFill>
              <a:srgbClr val="002060"/>
            </a:solidFill>
          </a:endParaRPr>
        </a:p>
      </dgm:t>
    </dgm:pt>
    <dgm:pt modelId="{F5BBD71A-6B9E-4762-BD76-E80884C2BB23}" type="parTrans" cxnId="{9871807C-6C56-403D-A24C-BA8253676F8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057006B9-B213-4048-90AF-2FC6EDCA7950}" type="sibTrans" cxnId="{9871807C-6C56-403D-A24C-BA8253676F8D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3C699015-E802-44D4-A393-C5C7490B6E25}">
      <dgm:prSet/>
      <dgm:spPr/>
      <dgm:t>
        <a:bodyPr/>
        <a:lstStyle/>
        <a:p>
          <a:r>
            <a:rPr lang="fr-FR" dirty="0">
              <a:solidFill>
                <a:srgbClr val="002060"/>
              </a:solidFill>
            </a:rPr>
            <a:t>Spécialisation au poste de lanceur </a:t>
          </a:r>
          <a:endParaRPr lang="en-US" dirty="0">
            <a:solidFill>
              <a:srgbClr val="002060"/>
            </a:solidFill>
          </a:endParaRPr>
        </a:p>
      </dgm:t>
    </dgm:pt>
    <dgm:pt modelId="{BDD65BF4-7E5D-4A04-9AFA-D346482691B0}" type="parTrans" cxnId="{B83098EA-FE2E-4B11-A074-0BA42C2BC30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762F77A4-C5BE-4B29-A146-733CE1530258}" type="sibTrans" cxnId="{B83098EA-FE2E-4B11-A074-0BA42C2BC307}">
      <dgm:prSet/>
      <dgm:spPr/>
      <dgm:t>
        <a:bodyPr/>
        <a:lstStyle/>
        <a:p>
          <a:endParaRPr lang="en-US">
            <a:solidFill>
              <a:srgbClr val="002060"/>
            </a:solidFill>
          </a:endParaRPr>
        </a:p>
      </dgm:t>
    </dgm:pt>
    <dgm:pt modelId="{1AF7F1E7-6100-41B4-8ABF-3E5B935B533A}" type="pres">
      <dgm:prSet presAssocID="{6EABEF2C-0D92-47FA-A8FC-24DC3B3B2D8B}" presName="vert0" presStyleCnt="0">
        <dgm:presLayoutVars>
          <dgm:dir/>
          <dgm:animOne val="branch"/>
          <dgm:animLvl val="lvl"/>
        </dgm:presLayoutVars>
      </dgm:prSet>
      <dgm:spPr/>
    </dgm:pt>
    <dgm:pt modelId="{0E4012F5-5416-4283-B395-31F4151FCD4F}" type="pres">
      <dgm:prSet presAssocID="{494E468B-8C9C-481C-8D7D-E8839B156467}" presName="thickLine" presStyleLbl="alignNode1" presStyleIdx="0" presStyleCnt="6"/>
      <dgm:spPr/>
    </dgm:pt>
    <dgm:pt modelId="{515F8D47-F387-4506-8CEE-D59FF18295FB}" type="pres">
      <dgm:prSet presAssocID="{494E468B-8C9C-481C-8D7D-E8839B156467}" presName="horz1" presStyleCnt="0"/>
      <dgm:spPr/>
    </dgm:pt>
    <dgm:pt modelId="{E46F2409-3EE1-43E9-BCDC-627DFC7EED99}" type="pres">
      <dgm:prSet presAssocID="{494E468B-8C9C-481C-8D7D-E8839B156467}" presName="tx1" presStyleLbl="revTx" presStyleIdx="0" presStyleCnt="6"/>
      <dgm:spPr/>
    </dgm:pt>
    <dgm:pt modelId="{5799BFCE-BFEA-429A-862A-E3CD619A5692}" type="pres">
      <dgm:prSet presAssocID="{494E468B-8C9C-481C-8D7D-E8839B156467}" presName="vert1" presStyleCnt="0"/>
      <dgm:spPr/>
    </dgm:pt>
    <dgm:pt modelId="{A967DFCD-4DEE-4647-8781-2F4DD835C795}" type="pres">
      <dgm:prSet presAssocID="{CD4C601B-C647-44C1-8A6E-2FE6628D93A0}" presName="thickLine" presStyleLbl="alignNode1" presStyleIdx="1" presStyleCnt="6"/>
      <dgm:spPr/>
    </dgm:pt>
    <dgm:pt modelId="{7F6F12ED-BAB7-415C-8843-370827D8B9E6}" type="pres">
      <dgm:prSet presAssocID="{CD4C601B-C647-44C1-8A6E-2FE6628D93A0}" presName="horz1" presStyleCnt="0"/>
      <dgm:spPr/>
    </dgm:pt>
    <dgm:pt modelId="{11C17A39-F649-4D2B-A102-02EEA09FD362}" type="pres">
      <dgm:prSet presAssocID="{CD4C601B-C647-44C1-8A6E-2FE6628D93A0}" presName="tx1" presStyleLbl="revTx" presStyleIdx="1" presStyleCnt="6"/>
      <dgm:spPr/>
    </dgm:pt>
    <dgm:pt modelId="{73108D43-3EBB-4BB9-B1CC-3B0738DDF8AF}" type="pres">
      <dgm:prSet presAssocID="{CD4C601B-C647-44C1-8A6E-2FE6628D93A0}" presName="vert1" presStyleCnt="0"/>
      <dgm:spPr/>
    </dgm:pt>
    <dgm:pt modelId="{14E9BDFD-06E1-49C1-93B7-3B7201B790B8}" type="pres">
      <dgm:prSet presAssocID="{63564313-6F9F-4380-8200-926B373021BE}" presName="thickLine" presStyleLbl="alignNode1" presStyleIdx="2" presStyleCnt="6"/>
      <dgm:spPr/>
    </dgm:pt>
    <dgm:pt modelId="{224E9E71-53D3-4A1F-9E94-7A684067D425}" type="pres">
      <dgm:prSet presAssocID="{63564313-6F9F-4380-8200-926B373021BE}" presName="horz1" presStyleCnt="0"/>
      <dgm:spPr/>
    </dgm:pt>
    <dgm:pt modelId="{A0533509-9CAC-418B-B305-4F728DB39F9F}" type="pres">
      <dgm:prSet presAssocID="{63564313-6F9F-4380-8200-926B373021BE}" presName="tx1" presStyleLbl="revTx" presStyleIdx="2" presStyleCnt="6"/>
      <dgm:spPr/>
    </dgm:pt>
    <dgm:pt modelId="{532642DB-6961-4F22-B861-FFF2750B4D3E}" type="pres">
      <dgm:prSet presAssocID="{63564313-6F9F-4380-8200-926B373021BE}" presName="vert1" presStyleCnt="0"/>
      <dgm:spPr/>
    </dgm:pt>
    <dgm:pt modelId="{95AE457B-43C5-4D62-9514-D58B21118704}" type="pres">
      <dgm:prSet presAssocID="{33D17E26-7AE5-42A2-8DE3-D06117373964}" presName="thickLine" presStyleLbl="alignNode1" presStyleIdx="3" presStyleCnt="6"/>
      <dgm:spPr/>
    </dgm:pt>
    <dgm:pt modelId="{CEB24C5A-5083-4E25-B9CD-0812E6C84BFB}" type="pres">
      <dgm:prSet presAssocID="{33D17E26-7AE5-42A2-8DE3-D06117373964}" presName="horz1" presStyleCnt="0"/>
      <dgm:spPr/>
    </dgm:pt>
    <dgm:pt modelId="{7322AA94-4367-4466-8122-7ACFC72E52A6}" type="pres">
      <dgm:prSet presAssocID="{33D17E26-7AE5-42A2-8DE3-D06117373964}" presName="tx1" presStyleLbl="revTx" presStyleIdx="3" presStyleCnt="6"/>
      <dgm:spPr/>
    </dgm:pt>
    <dgm:pt modelId="{175E3BED-6503-40B9-934D-7D6CE35A92A5}" type="pres">
      <dgm:prSet presAssocID="{33D17E26-7AE5-42A2-8DE3-D06117373964}" presName="vert1" presStyleCnt="0"/>
      <dgm:spPr/>
    </dgm:pt>
    <dgm:pt modelId="{C90A3928-3A38-48CE-B409-3C808E87A512}" type="pres">
      <dgm:prSet presAssocID="{D66CFEA4-4945-44C3-9362-A6F22445B86C}" presName="thickLine" presStyleLbl="alignNode1" presStyleIdx="4" presStyleCnt="6"/>
      <dgm:spPr/>
    </dgm:pt>
    <dgm:pt modelId="{17A498ED-1CE0-40B2-8A1D-09AAC252F35E}" type="pres">
      <dgm:prSet presAssocID="{D66CFEA4-4945-44C3-9362-A6F22445B86C}" presName="horz1" presStyleCnt="0"/>
      <dgm:spPr/>
    </dgm:pt>
    <dgm:pt modelId="{3CDDBBD4-2D7F-47C4-B2CC-ED6D8F08B087}" type="pres">
      <dgm:prSet presAssocID="{D66CFEA4-4945-44C3-9362-A6F22445B86C}" presName="tx1" presStyleLbl="revTx" presStyleIdx="4" presStyleCnt="6"/>
      <dgm:spPr/>
    </dgm:pt>
    <dgm:pt modelId="{80C516B2-80D6-4E70-8C0D-F9D09A0938FF}" type="pres">
      <dgm:prSet presAssocID="{D66CFEA4-4945-44C3-9362-A6F22445B86C}" presName="vert1" presStyleCnt="0"/>
      <dgm:spPr/>
    </dgm:pt>
    <dgm:pt modelId="{2E8D185E-455C-4EF6-89A0-0272B7EBDF7E}" type="pres">
      <dgm:prSet presAssocID="{3C699015-E802-44D4-A393-C5C7490B6E25}" presName="thickLine" presStyleLbl="alignNode1" presStyleIdx="5" presStyleCnt="6"/>
      <dgm:spPr/>
    </dgm:pt>
    <dgm:pt modelId="{BB124A15-03D9-4620-8BC4-955658F88AC3}" type="pres">
      <dgm:prSet presAssocID="{3C699015-E802-44D4-A393-C5C7490B6E25}" presName="horz1" presStyleCnt="0"/>
      <dgm:spPr/>
    </dgm:pt>
    <dgm:pt modelId="{BCC35519-9E97-4376-AEB4-EF671B762B6A}" type="pres">
      <dgm:prSet presAssocID="{3C699015-E802-44D4-A393-C5C7490B6E25}" presName="tx1" presStyleLbl="revTx" presStyleIdx="5" presStyleCnt="6"/>
      <dgm:spPr/>
    </dgm:pt>
    <dgm:pt modelId="{E4488B6F-6140-4754-905D-8DBCA0D8E7CC}" type="pres">
      <dgm:prSet presAssocID="{3C699015-E802-44D4-A393-C5C7490B6E25}" presName="vert1" presStyleCnt="0"/>
      <dgm:spPr/>
    </dgm:pt>
  </dgm:ptLst>
  <dgm:cxnLst>
    <dgm:cxn modelId="{F90ED226-84A4-4FA4-B6CD-1BAE089A5217}" type="presOf" srcId="{494E468B-8C9C-481C-8D7D-E8839B156467}" destId="{E46F2409-3EE1-43E9-BCDC-627DFC7EED99}" srcOrd="0" destOrd="0" presId="urn:microsoft.com/office/officeart/2008/layout/LinedList"/>
    <dgm:cxn modelId="{E35EE731-52D1-4E72-AF16-E708347ED6BD}" type="presOf" srcId="{CD4C601B-C647-44C1-8A6E-2FE6628D93A0}" destId="{11C17A39-F649-4D2B-A102-02EEA09FD362}" srcOrd="0" destOrd="0" presId="urn:microsoft.com/office/officeart/2008/layout/LinedList"/>
    <dgm:cxn modelId="{B93FD772-C189-4FAE-BA92-7CEB6ECDC905}" type="presOf" srcId="{3C699015-E802-44D4-A393-C5C7490B6E25}" destId="{BCC35519-9E97-4376-AEB4-EF671B762B6A}" srcOrd="0" destOrd="0" presId="urn:microsoft.com/office/officeart/2008/layout/LinedList"/>
    <dgm:cxn modelId="{AE475C7A-6973-40E7-A6B4-FD733FB966D2}" srcId="{6EABEF2C-0D92-47FA-A8FC-24DC3B3B2D8B}" destId="{CD4C601B-C647-44C1-8A6E-2FE6628D93A0}" srcOrd="1" destOrd="0" parTransId="{75267FB6-0539-4C41-AAB9-BF6EB5FC01E1}" sibTransId="{9BC8F690-DB9C-47EC-8E86-ECD7D9C2C68A}"/>
    <dgm:cxn modelId="{9871807C-6C56-403D-A24C-BA8253676F8D}" srcId="{6EABEF2C-0D92-47FA-A8FC-24DC3B3B2D8B}" destId="{D66CFEA4-4945-44C3-9362-A6F22445B86C}" srcOrd="4" destOrd="0" parTransId="{F5BBD71A-6B9E-4762-BD76-E80884C2BB23}" sibTransId="{057006B9-B213-4048-90AF-2FC6EDCA7950}"/>
    <dgm:cxn modelId="{60B864A2-7AC1-4E3D-8CF8-87EB6C76964D}" srcId="{6EABEF2C-0D92-47FA-A8FC-24DC3B3B2D8B}" destId="{494E468B-8C9C-481C-8D7D-E8839B156467}" srcOrd="0" destOrd="0" parTransId="{F8B117AB-6AAB-41EE-9ED6-A900D666E6AA}" sibTransId="{0972710A-9622-429B-9C85-1E3572DCE11D}"/>
    <dgm:cxn modelId="{DE1D36A5-470C-4A00-9C59-87709144E7EA}" srcId="{6EABEF2C-0D92-47FA-A8FC-24DC3B3B2D8B}" destId="{33D17E26-7AE5-42A2-8DE3-D06117373964}" srcOrd="3" destOrd="0" parTransId="{297A81AF-3D72-409C-915C-4C40F77B5AD5}" sibTransId="{EFB46715-801B-4C54-852B-D9B92D39EBB1}"/>
    <dgm:cxn modelId="{AA1288B1-D807-4EDC-9C85-1DE154E55EA0}" type="presOf" srcId="{D66CFEA4-4945-44C3-9362-A6F22445B86C}" destId="{3CDDBBD4-2D7F-47C4-B2CC-ED6D8F08B087}" srcOrd="0" destOrd="0" presId="urn:microsoft.com/office/officeart/2008/layout/LinedList"/>
    <dgm:cxn modelId="{389BEEC2-4BF4-43E8-AB00-B97AE34BC7EA}" type="presOf" srcId="{33D17E26-7AE5-42A2-8DE3-D06117373964}" destId="{7322AA94-4367-4466-8122-7ACFC72E52A6}" srcOrd="0" destOrd="0" presId="urn:microsoft.com/office/officeart/2008/layout/LinedList"/>
    <dgm:cxn modelId="{1E541BC6-41CF-4CD4-A8A9-6E6DA45BBA28}" type="presOf" srcId="{63564313-6F9F-4380-8200-926B373021BE}" destId="{A0533509-9CAC-418B-B305-4F728DB39F9F}" srcOrd="0" destOrd="0" presId="urn:microsoft.com/office/officeart/2008/layout/LinedList"/>
    <dgm:cxn modelId="{C674A5D4-3902-4AC5-8B25-9D7525B6EC05}" srcId="{6EABEF2C-0D92-47FA-A8FC-24DC3B3B2D8B}" destId="{63564313-6F9F-4380-8200-926B373021BE}" srcOrd="2" destOrd="0" parTransId="{99D8351C-B62B-4376-8341-8993124C858B}" sibTransId="{11321621-29E0-40B8-A748-DBF0A2220F4D}"/>
    <dgm:cxn modelId="{48CE6DE8-9637-4CB3-AAEC-8EBACABD8304}" type="presOf" srcId="{6EABEF2C-0D92-47FA-A8FC-24DC3B3B2D8B}" destId="{1AF7F1E7-6100-41B4-8ABF-3E5B935B533A}" srcOrd="0" destOrd="0" presId="urn:microsoft.com/office/officeart/2008/layout/LinedList"/>
    <dgm:cxn modelId="{B83098EA-FE2E-4B11-A074-0BA42C2BC307}" srcId="{6EABEF2C-0D92-47FA-A8FC-24DC3B3B2D8B}" destId="{3C699015-E802-44D4-A393-C5C7490B6E25}" srcOrd="5" destOrd="0" parTransId="{BDD65BF4-7E5D-4A04-9AFA-D346482691B0}" sibTransId="{762F77A4-C5BE-4B29-A146-733CE1530258}"/>
    <dgm:cxn modelId="{006D20F0-8539-4880-9976-08229561DBF8}" type="presParOf" srcId="{1AF7F1E7-6100-41B4-8ABF-3E5B935B533A}" destId="{0E4012F5-5416-4283-B395-31F4151FCD4F}" srcOrd="0" destOrd="0" presId="urn:microsoft.com/office/officeart/2008/layout/LinedList"/>
    <dgm:cxn modelId="{A65E7770-9264-46A6-964B-C3660FB36667}" type="presParOf" srcId="{1AF7F1E7-6100-41B4-8ABF-3E5B935B533A}" destId="{515F8D47-F387-4506-8CEE-D59FF18295FB}" srcOrd="1" destOrd="0" presId="urn:microsoft.com/office/officeart/2008/layout/LinedList"/>
    <dgm:cxn modelId="{1D010863-C87E-46DD-9F11-19E7AC7867B1}" type="presParOf" srcId="{515F8D47-F387-4506-8CEE-D59FF18295FB}" destId="{E46F2409-3EE1-43E9-BCDC-627DFC7EED99}" srcOrd="0" destOrd="0" presId="urn:microsoft.com/office/officeart/2008/layout/LinedList"/>
    <dgm:cxn modelId="{BC05FFAE-93FB-444C-ADF8-2B5518D7448C}" type="presParOf" srcId="{515F8D47-F387-4506-8CEE-D59FF18295FB}" destId="{5799BFCE-BFEA-429A-862A-E3CD619A5692}" srcOrd="1" destOrd="0" presId="urn:microsoft.com/office/officeart/2008/layout/LinedList"/>
    <dgm:cxn modelId="{2FC73F86-F47A-45C6-9276-473B3ABAC656}" type="presParOf" srcId="{1AF7F1E7-6100-41B4-8ABF-3E5B935B533A}" destId="{A967DFCD-4DEE-4647-8781-2F4DD835C795}" srcOrd="2" destOrd="0" presId="urn:microsoft.com/office/officeart/2008/layout/LinedList"/>
    <dgm:cxn modelId="{A7565079-C3BD-42E4-A3A2-8C61C24D2308}" type="presParOf" srcId="{1AF7F1E7-6100-41B4-8ABF-3E5B935B533A}" destId="{7F6F12ED-BAB7-415C-8843-370827D8B9E6}" srcOrd="3" destOrd="0" presId="urn:microsoft.com/office/officeart/2008/layout/LinedList"/>
    <dgm:cxn modelId="{F8536780-1074-41CD-9448-679B2F6357D7}" type="presParOf" srcId="{7F6F12ED-BAB7-415C-8843-370827D8B9E6}" destId="{11C17A39-F649-4D2B-A102-02EEA09FD362}" srcOrd="0" destOrd="0" presId="urn:microsoft.com/office/officeart/2008/layout/LinedList"/>
    <dgm:cxn modelId="{2AC75DED-3E53-44B5-A27D-5147778FCCE2}" type="presParOf" srcId="{7F6F12ED-BAB7-415C-8843-370827D8B9E6}" destId="{73108D43-3EBB-4BB9-B1CC-3B0738DDF8AF}" srcOrd="1" destOrd="0" presId="urn:microsoft.com/office/officeart/2008/layout/LinedList"/>
    <dgm:cxn modelId="{4FF8AAB7-1186-48FC-ADC5-B10A7405CBBF}" type="presParOf" srcId="{1AF7F1E7-6100-41B4-8ABF-3E5B935B533A}" destId="{14E9BDFD-06E1-49C1-93B7-3B7201B790B8}" srcOrd="4" destOrd="0" presId="urn:microsoft.com/office/officeart/2008/layout/LinedList"/>
    <dgm:cxn modelId="{38E7697C-3645-4683-A46A-E712D51C8E92}" type="presParOf" srcId="{1AF7F1E7-6100-41B4-8ABF-3E5B935B533A}" destId="{224E9E71-53D3-4A1F-9E94-7A684067D425}" srcOrd="5" destOrd="0" presId="urn:microsoft.com/office/officeart/2008/layout/LinedList"/>
    <dgm:cxn modelId="{7BFA4330-AE1C-4403-AAFC-271B8FFC4732}" type="presParOf" srcId="{224E9E71-53D3-4A1F-9E94-7A684067D425}" destId="{A0533509-9CAC-418B-B305-4F728DB39F9F}" srcOrd="0" destOrd="0" presId="urn:microsoft.com/office/officeart/2008/layout/LinedList"/>
    <dgm:cxn modelId="{15187402-FA63-47F8-A2E4-399BBA868ABC}" type="presParOf" srcId="{224E9E71-53D3-4A1F-9E94-7A684067D425}" destId="{532642DB-6961-4F22-B861-FFF2750B4D3E}" srcOrd="1" destOrd="0" presId="urn:microsoft.com/office/officeart/2008/layout/LinedList"/>
    <dgm:cxn modelId="{70C296D5-8E2B-42E9-80ED-9305A621B188}" type="presParOf" srcId="{1AF7F1E7-6100-41B4-8ABF-3E5B935B533A}" destId="{95AE457B-43C5-4D62-9514-D58B21118704}" srcOrd="6" destOrd="0" presId="urn:microsoft.com/office/officeart/2008/layout/LinedList"/>
    <dgm:cxn modelId="{971480E0-7CB7-40B0-B05F-E050450B3F40}" type="presParOf" srcId="{1AF7F1E7-6100-41B4-8ABF-3E5B935B533A}" destId="{CEB24C5A-5083-4E25-B9CD-0812E6C84BFB}" srcOrd="7" destOrd="0" presId="urn:microsoft.com/office/officeart/2008/layout/LinedList"/>
    <dgm:cxn modelId="{BA7827D0-9907-4D6B-BCEC-A5AE25AEE968}" type="presParOf" srcId="{CEB24C5A-5083-4E25-B9CD-0812E6C84BFB}" destId="{7322AA94-4367-4466-8122-7ACFC72E52A6}" srcOrd="0" destOrd="0" presId="urn:microsoft.com/office/officeart/2008/layout/LinedList"/>
    <dgm:cxn modelId="{2133B209-3DB3-4371-A0D3-5E9D7157AF26}" type="presParOf" srcId="{CEB24C5A-5083-4E25-B9CD-0812E6C84BFB}" destId="{175E3BED-6503-40B9-934D-7D6CE35A92A5}" srcOrd="1" destOrd="0" presId="urn:microsoft.com/office/officeart/2008/layout/LinedList"/>
    <dgm:cxn modelId="{BF31B190-1F19-4A4D-947B-D92B2451298C}" type="presParOf" srcId="{1AF7F1E7-6100-41B4-8ABF-3E5B935B533A}" destId="{C90A3928-3A38-48CE-B409-3C808E87A512}" srcOrd="8" destOrd="0" presId="urn:microsoft.com/office/officeart/2008/layout/LinedList"/>
    <dgm:cxn modelId="{31120866-96F3-4D77-B675-109A93DBD6F4}" type="presParOf" srcId="{1AF7F1E7-6100-41B4-8ABF-3E5B935B533A}" destId="{17A498ED-1CE0-40B2-8A1D-09AAC252F35E}" srcOrd="9" destOrd="0" presId="urn:microsoft.com/office/officeart/2008/layout/LinedList"/>
    <dgm:cxn modelId="{36AC9007-84F4-411E-B407-9547765E961C}" type="presParOf" srcId="{17A498ED-1CE0-40B2-8A1D-09AAC252F35E}" destId="{3CDDBBD4-2D7F-47C4-B2CC-ED6D8F08B087}" srcOrd="0" destOrd="0" presId="urn:microsoft.com/office/officeart/2008/layout/LinedList"/>
    <dgm:cxn modelId="{18A7737A-9B5C-4B99-87A9-82D7E748A8BD}" type="presParOf" srcId="{17A498ED-1CE0-40B2-8A1D-09AAC252F35E}" destId="{80C516B2-80D6-4E70-8C0D-F9D09A0938FF}" srcOrd="1" destOrd="0" presId="urn:microsoft.com/office/officeart/2008/layout/LinedList"/>
    <dgm:cxn modelId="{4D33EEE6-AAD4-4755-8B9A-CD3595BE02EE}" type="presParOf" srcId="{1AF7F1E7-6100-41B4-8ABF-3E5B935B533A}" destId="{2E8D185E-455C-4EF6-89A0-0272B7EBDF7E}" srcOrd="10" destOrd="0" presId="urn:microsoft.com/office/officeart/2008/layout/LinedList"/>
    <dgm:cxn modelId="{581B1C03-A0D2-4BFD-9ED6-1DC63D8FA7C6}" type="presParOf" srcId="{1AF7F1E7-6100-41B4-8ABF-3E5B935B533A}" destId="{BB124A15-03D9-4620-8BC4-955658F88AC3}" srcOrd="11" destOrd="0" presId="urn:microsoft.com/office/officeart/2008/layout/LinedList"/>
    <dgm:cxn modelId="{BF8B6621-E32C-48A2-A605-03CF49FFB018}" type="presParOf" srcId="{BB124A15-03D9-4620-8BC4-955658F88AC3}" destId="{BCC35519-9E97-4376-AEB4-EF671B762B6A}" srcOrd="0" destOrd="0" presId="urn:microsoft.com/office/officeart/2008/layout/LinedList"/>
    <dgm:cxn modelId="{47169271-6F1A-410E-81CD-F13B682FFAD9}" type="presParOf" srcId="{BB124A15-03D9-4620-8BC4-955658F88AC3}" destId="{E4488B6F-6140-4754-905D-8DBCA0D8E7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07A3E3-8E59-4A27-9266-A230EFE6EBB4}">
      <dsp:nvSpPr>
        <dsp:cNvPr id="0" name=""/>
        <dsp:cNvSpPr/>
      </dsp:nvSpPr>
      <dsp:spPr>
        <a:xfrm>
          <a:off x="0" y="0"/>
          <a:ext cx="5157787" cy="342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OBJECTIFS DU PPF</a:t>
          </a:r>
          <a:endParaRPr lang="fr-FR" sz="2000" kern="1200" dirty="0"/>
        </a:p>
      </dsp:txBody>
      <dsp:txXfrm>
        <a:off x="16734" y="16734"/>
        <a:ext cx="5124319" cy="309322"/>
      </dsp:txXfrm>
    </dsp:sp>
    <dsp:sp modelId="{0F4CFA8B-4B15-425C-BEC6-5EE1BA5CE7AE}">
      <dsp:nvSpPr>
        <dsp:cNvPr id="0" name=""/>
        <dsp:cNvSpPr/>
      </dsp:nvSpPr>
      <dsp:spPr>
        <a:xfrm>
          <a:off x="0" y="357431"/>
          <a:ext cx="5157787" cy="3427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(PROJET DE PERFORMANCE FEDERALE)</a:t>
          </a:r>
          <a:endParaRPr lang="fr-FR" sz="2000" kern="1200" dirty="0"/>
        </a:p>
      </dsp:txBody>
      <dsp:txXfrm>
        <a:off x="16734" y="374165"/>
        <a:ext cx="5124319" cy="3093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5EC29-DABF-4C5B-B2CB-D4E114BADD91}">
      <dsp:nvSpPr>
        <dsp:cNvPr id="0" name=""/>
        <dsp:cNvSpPr/>
      </dsp:nvSpPr>
      <dsp:spPr>
        <a:xfrm>
          <a:off x="0" y="0"/>
          <a:ext cx="4643075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1. Préparer l’athlète à pratiquer le baseball à son plus haut niveau sur la catégorie 15U vers les 18U</a:t>
          </a:r>
        </a:p>
      </dsp:txBody>
      <dsp:txXfrm>
        <a:off x="46424" y="46424"/>
        <a:ext cx="4550227" cy="858142"/>
      </dsp:txXfrm>
    </dsp:sp>
    <dsp:sp modelId="{9A6A74AF-8E86-4BCE-8F49-08AC24F71ECA}">
      <dsp:nvSpPr>
        <dsp:cNvPr id="0" name=""/>
        <dsp:cNvSpPr/>
      </dsp:nvSpPr>
      <dsp:spPr>
        <a:xfrm>
          <a:off x="0" y="1045821"/>
          <a:ext cx="4643075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2. Commencer une pratique intense avec le Pôle Espoir proposant un volume et une qualité d'entraînement labellisé</a:t>
          </a:r>
        </a:p>
      </dsp:txBody>
      <dsp:txXfrm>
        <a:off x="46424" y="1092245"/>
        <a:ext cx="4550227" cy="858142"/>
      </dsp:txXfrm>
    </dsp:sp>
    <dsp:sp modelId="{68FEF2EB-6DBA-3542-8FA0-461187514BA7}">
      <dsp:nvSpPr>
        <dsp:cNvPr id="0" name=""/>
        <dsp:cNvSpPr/>
      </dsp:nvSpPr>
      <dsp:spPr>
        <a:xfrm>
          <a:off x="0" y="2045772"/>
          <a:ext cx="4643075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3. Evoluer dans un double projet au plus haut niveau en lien avec une équipe Régionale, D2 voire D1. </a:t>
          </a:r>
        </a:p>
      </dsp:txBody>
      <dsp:txXfrm>
        <a:off x="46424" y="2092196"/>
        <a:ext cx="4550227" cy="858142"/>
      </dsp:txXfrm>
    </dsp:sp>
    <dsp:sp modelId="{CFF1C59A-E601-471C-AE6E-EFBD42FA4618}">
      <dsp:nvSpPr>
        <dsp:cNvPr id="0" name=""/>
        <dsp:cNvSpPr/>
      </dsp:nvSpPr>
      <dsp:spPr>
        <a:xfrm>
          <a:off x="0" y="3091594"/>
          <a:ext cx="4643075" cy="9509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4. Permettre l'évolution au sein d’autres structures de Haut Niveau (pôle France, Académies) pour poursuivre son parcours sportif. </a:t>
          </a:r>
        </a:p>
      </dsp:txBody>
      <dsp:txXfrm>
        <a:off x="46424" y="3138018"/>
        <a:ext cx="4550227" cy="8581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32387-CE81-440C-9BB6-36DB09EC76A0}">
      <dsp:nvSpPr>
        <dsp:cNvPr id="0" name=""/>
        <dsp:cNvSpPr/>
      </dsp:nvSpPr>
      <dsp:spPr>
        <a:xfrm>
          <a:off x="0" y="24071"/>
          <a:ext cx="4959041" cy="973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1. Accompagner et réussir son projet de double-excellence (scolaire et sportif)</a:t>
          </a:r>
        </a:p>
      </dsp:txBody>
      <dsp:txXfrm>
        <a:off x="47519" y="71590"/>
        <a:ext cx="4864003" cy="878402"/>
      </dsp:txXfrm>
    </dsp:sp>
    <dsp:sp modelId="{07F209FA-7272-4B94-B12D-34BBEE0262DE}">
      <dsp:nvSpPr>
        <dsp:cNvPr id="0" name=""/>
        <dsp:cNvSpPr/>
      </dsp:nvSpPr>
      <dsp:spPr>
        <a:xfrm>
          <a:off x="0" y="1158238"/>
          <a:ext cx="4959041" cy="973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2. Prendre conscience de la nécessité d'un travail assidu, régulier et efficace au quotidien, sur le terrain comme en dehors</a:t>
          </a:r>
        </a:p>
      </dsp:txBody>
      <dsp:txXfrm>
        <a:off x="47519" y="1205757"/>
        <a:ext cx="4864003" cy="878402"/>
      </dsp:txXfrm>
    </dsp:sp>
    <dsp:sp modelId="{5370204E-65F1-412F-98CA-6B114FF03BEA}">
      <dsp:nvSpPr>
        <dsp:cNvPr id="0" name=""/>
        <dsp:cNvSpPr/>
      </dsp:nvSpPr>
      <dsp:spPr>
        <a:xfrm>
          <a:off x="0" y="2292406"/>
          <a:ext cx="4959041" cy="973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3. Créer un esprit de groupe</a:t>
          </a:r>
        </a:p>
      </dsp:txBody>
      <dsp:txXfrm>
        <a:off x="47519" y="2339925"/>
        <a:ext cx="4864003" cy="8784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C8C52-649E-4A64-AEED-B1BC478D57A5}">
      <dsp:nvSpPr>
        <dsp:cNvPr id="0" name=""/>
        <dsp:cNvSpPr/>
      </dsp:nvSpPr>
      <dsp:spPr>
        <a:xfrm>
          <a:off x="0" y="107692"/>
          <a:ext cx="5183188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1. Développer les bases techniques et tactiques du sport</a:t>
          </a:r>
        </a:p>
      </dsp:txBody>
      <dsp:txXfrm>
        <a:off x="43321" y="151013"/>
        <a:ext cx="5096546" cy="800803"/>
      </dsp:txXfrm>
    </dsp:sp>
    <dsp:sp modelId="{82996E15-E94B-4020-8999-2DDC3632CCEC}">
      <dsp:nvSpPr>
        <dsp:cNvPr id="0" name=""/>
        <dsp:cNvSpPr/>
      </dsp:nvSpPr>
      <dsp:spPr>
        <a:xfrm>
          <a:off x="0" y="1277192"/>
          <a:ext cx="5183188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2. Améliorer les capacités physiques et mentales chez l'athlète (force, vitesse, endurance, coordination, souplesse, confiance, adaptation, maturité, respect d’autrui)</a:t>
          </a:r>
        </a:p>
      </dsp:txBody>
      <dsp:txXfrm>
        <a:off x="43321" y="1320513"/>
        <a:ext cx="5096546" cy="800803"/>
      </dsp:txXfrm>
    </dsp:sp>
    <dsp:sp modelId="{7EE9D7B9-9640-4E7E-89B3-0175B49718AC}">
      <dsp:nvSpPr>
        <dsp:cNvPr id="0" name=""/>
        <dsp:cNvSpPr/>
      </dsp:nvSpPr>
      <dsp:spPr>
        <a:xfrm>
          <a:off x="0" y="2457830"/>
          <a:ext cx="5183188" cy="8874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3. S'adapter au profil de l'athlète pour un développement optimal</a:t>
          </a:r>
        </a:p>
      </dsp:txBody>
      <dsp:txXfrm>
        <a:off x="43321" y="2501151"/>
        <a:ext cx="5096546" cy="8008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3E63F8-08B4-4548-8E48-FC266722095E}">
      <dsp:nvSpPr>
        <dsp:cNvPr id="0" name=""/>
        <dsp:cNvSpPr/>
      </dsp:nvSpPr>
      <dsp:spPr>
        <a:xfrm>
          <a:off x="0" y="0"/>
          <a:ext cx="3699307" cy="1192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Le CRJS est situé à Petit-Couronne</a:t>
          </a:r>
          <a:endParaRPr lang="fr-FR" sz="2000" kern="1200" dirty="0"/>
        </a:p>
      </dsp:txBody>
      <dsp:txXfrm>
        <a:off x="34918" y="34918"/>
        <a:ext cx="2412836" cy="1122359"/>
      </dsp:txXfrm>
    </dsp:sp>
    <dsp:sp modelId="{3FEC8E75-018B-4EF2-A44C-BD0A9FC875A6}">
      <dsp:nvSpPr>
        <dsp:cNvPr id="0" name=""/>
        <dsp:cNvSpPr/>
      </dsp:nvSpPr>
      <dsp:spPr>
        <a:xfrm>
          <a:off x="212896" y="1279758"/>
          <a:ext cx="3926334" cy="14144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Le centre accueil les athlètes en période scolaire.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Ils sont hébergés, surveillés et prit en charge sur le plan médical, scolaire et sportif. </a:t>
          </a:r>
        </a:p>
      </dsp:txBody>
      <dsp:txXfrm>
        <a:off x="254324" y="1321186"/>
        <a:ext cx="2674552" cy="1331612"/>
      </dsp:txXfrm>
    </dsp:sp>
    <dsp:sp modelId="{414283BA-8177-48F4-9ED8-756C1E12FFC7}">
      <dsp:nvSpPr>
        <dsp:cNvPr id="0" name=""/>
        <dsp:cNvSpPr/>
      </dsp:nvSpPr>
      <dsp:spPr>
        <a:xfrm>
          <a:off x="652819" y="2781789"/>
          <a:ext cx="3699307" cy="11921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La structure dispose d'un référent lycée et collège pour le suivi scolaire des athlètes.</a:t>
          </a:r>
        </a:p>
      </dsp:txBody>
      <dsp:txXfrm>
        <a:off x="687737" y="2816707"/>
        <a:ext cx="2528135" cy="1122359"/>
      </dsp:txXfrm>
    </dsp:sp>
    <dsp:sp modelId="{1204EF06-67F1-4783-BC02-FEAFD67CF93E}">
      <dsp:nvSpPr>
        <dsp:cNvPr id="0" name=""/>
        <dsp:cNvSpPr/>
      </dsp:nvSpPr>
      <dsp:spPr>
        <a:xfrm>
          <a:off x="2924380" y="904081"/>
          <a:ext cx="774927" cy="7749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500" kern="1200"/>
        </a:p>
      </dsp:txBody>
      <dsp:txXfrm>
        <a:off x="3098739" y="904081"/>
        <a:ext cx="426209" cy="583133"/>
      </dsp:txXfrm>
    </dsp:sp>
    <dsp:sp modelId="{6A8EA863-5F6F-4729-86E5-1D44A4B1D5B3}">
      <dsp:nvSpPr>
        <dsp:cNvPr id="0" name=""/>
        <dsp:cNvSpPr/>
      </dsp:nvSpPr>
      <dsp:spPr>
        <a:xfrm>
          <a:off x="3250790" y="2287028"/>
          <a:ext cx="774927" cy="77492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500" kern="1200"/>
        </a:p>
      </dsp:txBody>
      <dsp:txXfrm>
        <a:off x="3425149" y="2287028"/>
        <a:ext cx="426209" cy="5831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37E225-B365-46CD-914F-2D2B35F668D2}">
      <dsp:nvSpPr>
        <dsp:cNvPr id="0" name=""/>
        <dsp:cNvSpPr/>
      </dsp:nvSpPr>
      <dsp:spPr>
        <a:xfrm>
          <a:off x="821804" y="262740"/>
          <a:ext cx="3838302" cy="3838302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CRJS</a:t>
          </a:r>
        </a:p>
      </dsp:txBody>
      <dsp:txXfrm>
        <a:off x="2778881" y="628293"/>
        <a:ext cx="1050963" cy="662564"/>
      </dsp:txXfrm>
    </dsp:sp>
    <dsp:sp modelId="{7E4BFBBC-C199-45F5-AA5E-7294FE2FDAE7}">
      <dsp:nvSpPr>
        <dsp:cNvPr id="0" name=""/>
        <dsp:cNvSpPr/>
      </dsp:nvSpPr>
      <dsp:spPr>
        <a:xfrm>
          <a:off x="722648" y="468364"/>
          <a:ext cx="3838302" cy="3838302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shade val="50000"/>
            <a:hueOff val="88308"/>
            <a:satOff val="-10901"/>
            <a:lumOff val="1586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DORTOIR</a:t>
          </a:r>
          <a:endParaRPr lang="fr-FR" sz="1200" b="1" kern="1200" dirty="0"/>
        </a:p>
      </dsp:txBody>
      <dsp:txXfrm>
        <a:off x="3350057" y="1839186"/>
        <a:ext cx="1114935" cy="708258"/>
      </dsp:txXfrm>
    </dsp:sp>
    <dsp:sp modelId="{41941357-05F3-4F6F-BF51-E8584F330671}">
      <dsp:nvSpPr>
        <dsp:cNvPr id="0" name=""/>
        <dsp:cNvSpPr/>
      </dsp:nvSpPr>
      <dsp:spPr>
        <a:xfrm>
          <a:off x="722648" y="468364"/>
          <a:ext cx="3838302" cy="3838302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shade val="50000"/>
            <a:hueOff val="176617"/>
            <a:satOff val="-21802"/>
            <a:lumOff val="3173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SALLE DE MUSCULATION</a:t>
          </a:r>
          <a:endParaRPr lang="fr-FR" sz="1200" b="1" kern="1200" dirty="0"/>
        </a:p>
      </dsp:txBody>
      <dsp:txXfrm>
        <a:off x="3190128" y="2753068"/>
        <a:ext cx="1005269" cy="731105"/>
      </dsp:txXfrm>
    </dsp:sp>
    <dsp:sp modelId="{24E69FB8-BC97-4526-87A4-40C2B41DB485}">
      <dsp:nvSpPr>
        <dsp:cNvPr id="0" name=""/>
        <dsp:cNvSpPr/>
      </dsp:nvSpPr>
      <dsp:spPr>
        <a:xfrm>
          <a:off x="722648" y="468364"/>
          <a:ext cx="3838302" cy="3838302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shade val="50000"/>
            <a:hueOff val="264925"/>
            <a:satOff val="-32703"/>
            <a:lumOff val="47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REFECTOIRE</a:t>
          </a:r>
          <a:endParaRPr lang="fr-FR" sz="1200" b="1" kern="1200" dirty="0"/>
        </a:p>
      </dsp:txBody>
      <dsp:txXfrm>
        <a:off x="2127741" y="3484173"/>
        <a:ext cx="1028116" cy="731105"/>
      </dsp:txXfrm>
    </dsp:sp>
    <dsp:sp modelId="{8BC0470F-FD8D-4587-B994-1D1E75C5FC52}">
      <dsp:nvSpPr>
        <dsp:cNvPr id="0" name=""/>
        <dsp:cNvSpPr/>
      </dsp:nvSpPr>
      <dsp:spPr>
        <a:xfrm>
          <a:off x="722648" y="468364"/>
          <a:ext cx="3838302" cy="3838302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shade val="50000"/>
            <a:hueOff val="264925"/>
            <a:satOff val="-32703"/>
            <a:lumOff val="47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ESPACE MEDICAL </a:t>
          </a:r>
          <a:endParaRPr lang="fr-FR" sz="1200" b="1" kern="1200" dirty="0"/>
        </a:p>
      </dsp:txBody>
      <dsp:txXfrm>
        <a:off x="1088200" y="2753068"/>
        <a:ext cx="1005269" cy="731105"/>
      </dsp:txXfrm>
    </dsp:sp>
    <dsp:sp modelId="{4A4785A9-008A-40BB-8D49-686F3FF2C9D4}">
      <dsp:nvSpPr>
        <dsp:cNvPr id="0" name=""/>
        <dsp:cNvSpPr/>
      </dsp:nvSpPr>
      <dsp:spPr>
        <a:xfrm>
          <a:off x="722648" y="468364"/>
          <a:ext cx="3838302" cy="3838302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shade val="50000"/>
            <a:hueOff val="176617"/>
            <a:satOff val="-21802"/>
            <a:lumOff val="3173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SALLE</a:t>
          </a:r>
          <a:r>
            <a:rPr lang="fr-FR" sz="1200" b="1" kern="1200" baseline="0"/>
            <a:t> INFORMATIQUE</a:t>
          </a:r>
          <a:endParaRPr lang="fr-FR" sz="1200" b="1" kern="1200" dirty="0"/>
        </a:p>
      </dsp:txBody>
      <dsp:txXfrm>
        <a:off x="818605" y="1839186"/>
        <a:ext cx="1114935" cy="708258"/>
      </dsp:txXfrm>
    </dsp:sp>
    <dsp:sp modelId="{BCF3C2E0-D8D6-43A2-9A63-93D7B4FD2A10}">
      <dsp:nvSpPr>
        <dsp:cNvPr id="0" name=""/>
        <dsp:cNvSpPr/>
      </dsp:nvSpPr>
      <dsp:spPr>
        <a:xfrm>
          <a:off x="722648" y="468364"/>
          <a:ext cx="3838302" cy="3838302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shade val="50000"/>
            <a:hueOff val="88308"/>
            <a:satOff val="-10901"/>
            <a:lumOff val="1586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/>
            <a:t>SALLE DETENTE</a:t>
          </a:r>
          <a:endParaRPr lang="fr-FR" sz="1200" b="1" kern="1200" dirty="0"/>
        </a:p>
      </dsp:txBody>
      <dsp:txXfrm>
        <a:off x="1554280" y="833916"/>
        <a:ext cx="1050963" cy="6625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2BB1C-938C-4F15-A8FD-ED0FDEEBDC7B}">
      <dsp:nvSpPr>
        <dsp:cNvPr id="0" name=""/>
        <dsp:cNvSpPr/>
      </dsp:nvSpPr>
      <dsp:spPr>
        <a:xfrm>
          <a:off x="1372131" y="310496"/>
          <a:ext cx="4535945" cy="4535945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+mn-lt"/>
            </a:rPr>
            <a:t>POLE MEDICAL</a:t>
          </a:r>
        </a:p>
      </dsp:txBody>
      <dsp:txXfrm>
        <a:off x="3684923" y="742491"/>
        <a:ext cx="1241985" cy="782990"/>
      </dsp:txXfrm>
    </dsp:sp>
    <dsp:sp modelId="{3379FAF1-CFCE-45B7-8465-34E0D1D8BD41}">
      <dsp:nvSpPr>
        <dsp:cNvPr id="0" name=""/>
        <dsp:cNvSpPr/>
      </dsp:nvSpPr>
      <dsp:spPr>
        <a:xfrm>
          <a:off x="1254952" y="553493"/>
          <a:ext cx="4535945" cy="4535945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alpha val="90000"/>
            <a:hueOff val="0"/>
            <a:satOff val="0"/>
            <a:lumOff val="0"/>
            <a:alphaOff val="-6667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+mn-lt"/>
            </a:rPr>
            <a:t>Médecins du sport</a:t>
          </a:r>
        </a:p>
      </dsp:txBody>
      <dsp:txXfrm>
        <a:off x="4359915" y="2173473"/>
        <a:ext cx="1317584" cy="836989"/>
      </dsp:txXfrm>
    </dsp:sp>
    <dsp:sp modelId="{A376EBA3-694F-4DB1-9B6F-1EE176517922}">
      <dsp:nvSpPr>
        <dsp:cNvPr id="0" name=""/>
        <dsp:cNvSpPr/>
      </dsp:nvSpPr>
      <dsp:spPr>
        <a:xfrm>
          <a:off x="1254952" y="553493"/>
          <a:ext cx="4535945" cy="4535945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+mn-lt"/>
            </a:rPr>
            <a:t>Kinés</a:t>
          </a:r>
        </a:p>
      </dsp:txBody>
      <dsp:txXfrm>
        <a:off x="4170917" y="3253460"/>
        <a:ext cx="1187985" cy="863989"/>
      </dsp:txXfrm>
    </dsp:sp>
    <dsp:sp modelId="{72F5A85B-D017-49ED-A0AF-A7D790F964C3}">
      <dsp:nvSpPr>
        <dsp:cNvPr id="0" name=""/>
        <dsp:cNvSpPr/>
      </dsp:nvSpPr>
      <dsp:spPr>
        <a:xfrm>
          <a:off x="1254952" y="553493"/>
          <a:ext cx="4535945" cy="4535945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+mn-lt"/>
            </a:rPr>
            <a:t>Psychologue</a:t>
          </a:r>
        </a:p>
      </dsp:txBody>
      <dsp:txXfrm>
        <a:off x="2915432" y="4117450"/>
        <a:ext cx="1214985" cy="863989"/>
      </dsp:txXfrm>
    </dsp:sp>
    <dsp:sp modelId="{A82BABC9-A391-46ED-A13F-7698E0EBF038}">
      <dsp:nvSpPr>
        <dsp:cNvPr id="0" name=""/>
        <dsp:cNvSpPr/>
      </dsp:nvSpPr>
      <dsp:spPr>
        <a:xfrm>
          <a:off x="1254952" y="553493"/>
          <a:ext cx="4535945" cy="4535945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+mn-lt"/>
            </a:rPr>
            <a:t> Préparateur mental </a:t>
          </a:r>
        </a:p>
      </dsp:txBody>
      <dsp:txXfrm>
        <a:off x="1686947" y="3253460"/>
        <a:ext cx="1187985" cy="863989"/>
      </dsp:txXfrm>
    </dsp:sp>
    <dsp:sp modelId="{D080E95C-417E-4531-8243-78C088453928}">
      <dsp:nvSpPr>
        <dsp:cNvPr id="0" name=""/>
        <dsp:cNvSpPr/>
      </dsp:nvSpPr>
      <dsp:spPr>
        <a:xfrm>
          <a:off x="1254952" y="553493"/>
          <a:ext cx="4535945" cy="4535945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alpha val="90000"/>
            <a:hueOff val="0"/>
            <a:satOff val="0"/>
            <a:lumOff val="0"/>
            <a:alphaOff val="-33333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+mn-lt"/>
            </a:rPr>
            <a:t>Préparateur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+mn-lt"/>
            </a:rPr>
            <a:t>physique</a:t>
          </a:r>
        </a:p>
      </dsp:txBody>
      <dsp:txXfrm>
        <a:off x="1368351" y="2173473"/>
        <a:ext cx="1317584" cy="836989"/>
      </dsp:txXfrm>
    </dsp:sp>
    <dsp:sp modelId="{912A0F01-769E-461F-93D4-317EB6EB7BD0}">
      <dsp:nvSpPr>
        <dsp:cNvPr id="0" name=""/>
        <dsp:cNvSpPr/>
      </dsp:nvSpPr>
      <dsp:spPr>
        <a:xfrm>
          <a:off x="1254952" y="553493"/>
          <a:ext cx="4535945" cy="4535945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latin typeface="+mn-lt"/>
            </a:rPr>
            <a:t>Nutritionniste    </a:t>
          </a:r>
        </a:p>
      </dsp:txBody>
      <dsp:txXfrm>
        <a:off x="2237740" y="985488"/>
        <a:ext cx="1241985" cy="78299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012F5-5416-4283-B395-31F4151FCD4F}">
      <dsp:nvSpPr>
        <dsp:cNvPr id="0" name=""/>
        <dsp:cNvSpPr/>
      </dsp:nvSpPr>
      <dsp:spPr>
        <a:xfrm>
          <a:off x="0" y="2254"/>
          <a:ext cx="50292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6F2409-3EE1-43E9-BCDC-627DFC7EED99}">
      <dsp:nvSpPr>
        <dsp:cNvPr id="0" name=""/>
        <dsp:cNvSpPr/>
      </dsp:nvSpPr>
      <dsp:spPr>
        <a:xfrm>
          <a:off x="0" y="2254"/>
          <a:ext cx="5029279" cy="768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srgbClr val="002060"/>
              </a:solidFill>
            </a:rPr>
            <a:t>Coordinateur du pôle depuis 2021</a:t>
          </a:r>
          <a:endParaRPr lang="en-US" sz="2100" kern="1200" dirty="0">
            <a:solidFill>
              <a:srgbClr val="002060"/>
            </a:solidFill>
          </a:endParaRPr>
        </a:p>
      </dsp:txBody>
      <dsp:txXfrm>
        <a:off x="0" y="2254"/>
        <a:ext cx="5029279" cy="768861"/>
      </dsp:txXfrm>
    </dsp:sp>
    <dsp:sp modelId="{A967DFCD-4DEE-4647-8781-2F4DD835C795}">
      <dsp:nvSpPr>
        <dsp:cNvPr id="0" name=""/>
        <dsp:cNvSpPr/>
      </dsp:nvSpPr>
      <dsp:spPr>
        <a:xfrm>
          <a:off x="0" y="771115"/>
          <a:ext cx="50292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17A39-F649-4D2B-A102-02EEA09FD362}">
      <dsp:nvSpPr>
        <dsp:cNvPr id="0" name=""/>
        <dsp:cNvSpPr/>
      </dsp:nvSpPr>
      <dsp:spPr>
        <a:xfrm>
          <a:off x="0" y="771115"/>
          <a:ext cx="5029279" cy="768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srgbClr val="002060"/>
              </a:solidFill>
            </a:rPr>
            <a:t>Entraîneur au pôle depuis 2019</a:t>
          </a:r>
          <a:endParaRPr lang="en-US" sz="2100" kern="1200" dirty="0">
            <a:solidFill>
              <a:srgbClr val="002060"/>
            </a:solidFill>
          </a:endParaRPr>
        </a:p>
      </dsp:txBody>
      <dsp:txXfrm>
        <a:off x="0" y="771115"/>
        <a:ext cx="5029279" cy="768861"/>
      </dsp:txXfrm>
    </dsp:sp>
    <dsp:sp modelId="{14E9BDFD-06E1-49C1-93B7-3B7201B790B8}">
      <dsp:nvSpPr>
        <dsp:cNvPr id="0" name=""/>
        <dsp:cNvSpPr/>
      </dsp:nvSpPr>
      <dsp:spPr>
        <a:xfrm>
          <a:off x="0" y="1539976"/>
          <a:ext cx="50292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533509-9CAC-418B-B305-4F728DB39F9F}">
      <dsp:nvSpPr>
        <dsp:cNvPr id="0" name=""/>
        <dsp:cNvSpPr/>
      </dsp:nvSpPr>
      <dsp:spPr>
        <a:xfrm>
          <a:off x="0" y="1539976"/>
          <a:ext cx="5029279" cy="768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solidFill>
                <a:srgbClr val="002060"/>
              </a:solidFill>
            </a:rPr>
            <a:t>Pitching coach EDF U15 2025</a:t>
          </a:r>
          <a:endParaRPr lang="en-US" sz="2100" kern="1200">
            <a:solidFill>
              <a:srgbClr val="002060"/>
            </a:solidFill>
          </a:endParaRPr>
        </a:p>
      </dsp:txBody>
      <dsp:txXfrm>
        <a:off x="0" y="1539976"/>
        <a:ext cx="5029279" cy="768861"/>
      </dsp:txXfrm>
    </dsp:sp>
    <dsp:sp modelId="{95AE457B-43C5-4D62-9514-D58B21118704}">
      <dsp:nvSpPr>
        <dsp:cNvPr id="0" name=""/>
        <dsp:cNvSpPr/>
      </dsp:nvSpPr>
      <dsp:spPr>
        <a:xfrm>
          <a:off x="0" y="2308838"/>
          <a:ext cx="50292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22AA94-4367-4466-8122-7ACFC72E52A6}">
      <dsp:nvSpPr>
        <dsp:cNvPr id="0" name=""/>
        <dsp:cNvSpPr/>
      </dsp:nvSpPr>
      <dsp:spPr>
        <a:xfrm>
          <a:off x="0" y="2308838"/>
          <a:ext cx="5029279" cy="768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srgbClr val="002060"/>
              </a:solidFill>
            </a:rPr>
            <a:t>Joueur à Rouen D1 depuis 2015</a:t>
          </a:r>
          <a:endParaRPr lang="en-US" sz="2100" kern="1200" dirty="0">
            <a:solidFill>
              <a:srgbClr val="002060"/>
            </a:solidFill>
          </a:endParaRPr>
        </a:p>
      </dsp:txBody>
      <dsp:txXfrm>
        <a:off x="0" y="2308838"/>
        <a:ext cx="5029279" cy="768861"/>
      </dsp:txXfrm>
    </dsp:sp>
    <dsp:sp modelId="{C90A3928-3A38-48CE-B409-3C808E87A512}">
      <dsp:nvSpPr>
        <dsp:cNvPr id="0" name=""/>
        <dsp:cNvSpPr/>
      </dsp:nvSpPr>
      <dsp:spPr>
        <a:xfrm>
          <a:off x="0" y="3077699"/>
          <a:ext cx="50292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DDBBD4-2D7F-47C4-B2CC-ED6D8F08B087}">
      <dsp:nvSpPr>
        <dsp:cNvPr id="0" name=""/>
        <dsp:cNvSpPr/>
      </dsp:nvSpPr>
      <dsp:spPr>
        <a:xfrm>
          <a:off x="0" y="3077699"/>
          <a:ext cx="5029279" cy="768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>
              <a:solidFill>
                <a:srgbClr val="002060"/>
              </a:solidFill>
            </a:rPr>
            <a:t>Sélectionné en équipe de France U18, U23, Universitaire et Senior</a:t>
          </a:r>
          <a:endParaRPr lang="en-US" sz="2100" kern="1200">
            <a:solidFill>
              <a:srgbClr val="002060"/>
            </a:solidFill>
          </a:endParaRPr>
        </a:p>
      </dsp:txBody>
      <dsp:txXfrm>
        <a:off x="0" y="3077699"/>
        <a:ext cx="5029279" cy="768861"/>
      </dsp:txXfrm>
    </dsp:sp>
    <dsp:sp modelId="{2E8D185E-455C-4EF6-89A0-0272B7EBDF7E}">
      <dsp:nvSpPr>
        <dsp:cNvPr id="0" name=""/>
        <dsp:cNvSpPr/>
      </dsp:nvSpPr>
      <dsp:spPr>
        <a:xfrm>
          <a:off x="0" y="3846560"/>
          <a:ext cx="502927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C35519-9E97-4376-AEB4-EF671B762B6A}">
      <dsp:nvSpPr>
        <dsp:cNvPr id="0" name=""/>
        <dsp:cNvSpPr/>
      </dsp:nvSpPr>
      <dsp:spPr>
        <a:xfrm>
          <a:off x="0" y="3846560"/>
          <a:ext cx="5029279" cy="768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100" kern="1200" dirty="0">
              <a:solidFill>
                <a:srgbClr val="002060"/>
              </a:solidFill>
            </a:rPr>
            <a:t>Spécialisation au poste de lanceur </a:t>
          </a:r>
          <a:endParaRPr lang="en-US" sz="2100" kern="1200" dirty="0">
            <a:solidFill>
              <a:srgbClr val="002060"/>
            </a:solidFill>
          </a:endParaRPr>
        </a:p>
      </dsp:txBody>
      <dsp:txXfrm>
        <a:off x="0" y="3846560"/>
        <a:ext cx="5029279" cy="768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en-tête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  <a:p>
            <a:endParaRPr lang="en-US"/>
          </a:p>
        </p:txBody>
      </p:sp>
      <p:sp>
        <p:nvSpPr>
          <p:cNvPr id="3" name="Espace réservé à la date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075CC-E6C1-411F-8420-A9E98074AB42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Espace réservé à l'image de la diapositive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  <a:p>
            <a:endParaRPr lang="en-US"/>
          </a:p>
        </p:txBody>
      </p:sp>
      <p:sp>
        <p:nvSpPr>
          <p:cNvPr id="5" name="Espace réservé aux notes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altLang="en-US"/>
              <a:t>Cliquez pour modifier les styles du texte principal</a:t>
            </a:r>
          </a:p>
          <a:p>
            <a:pPr lvl="1"/>
            <a:r>
              <a:rPr lang="fr-FR" altLang="en-US"/>
              <a:t>Deuxième niveau</a:t>
            </a:r>
          </a:p>
          <a:p>
            <a:pPr lvl="2"/>
            <a:r>
              <a:rPr lang="fr-FR" altLang="en-US"/>
              <a:t>Troisième niveau</a:t>
            </a:r>
          </a:p>
          <a:p>
            <a:pPr lvl="3"/>
            <a:r>
              <a:rPr lang="fr-FR" altLang="en-US"/>
              <a:t>Quatrième niveau</a:t>
            </a:r>
          </a:p>
          <a:p>
            <a:pPr lvl="4"/>
            <a:r>
              <a:rPr lang="fr-FR" altLang="en-US"/>
              <a:t>Cinquième niveau</a:t>
            </a:r>
          </a:p>
        </p:txBody>
      </p:sp>
      <p:sp>
        <p:nvSpPr>
          <p:cNvPr id="6" name="Espace réservé à la note de bas de page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altLang="en-US"/>
          </a:p>
        </p:txBody>
      </p:sp>
      <p:sp>
        <p:nvSpPr>
          <p:cNvPr id="7" name="Espace réservé au numéro de diapositive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20031-E127-49C9-91B8-23B813BC01CE}" type="slidenum">
              <a:rPr lang="en-US" smtClean="0"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5C92C57-BD38-455A-969A-B3E8951CD243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8E02BAB-5324-4220-A7A9-33F040DA46E8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37A828DE-7950-42AE-AF26-741E889B60A7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8412E21-B486-49B6-9B52-B14B17992D2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5FA44551-AE5D-41DC-BC40-906C63D71EE3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EF9E0B9-1E16-480C-973A-7B43AB1EF55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40D07C0-FD5F-4EB1-8612-96ED54AE9EBD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A8EB80D-3CAE-4EDD-B236-8028F0031047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4AFA28D2-DD31-465B-B27A-E5A47128994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898C7AE-1D6D-45A1-9D22-4E030C778B65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72CA6C0E-C305-4D4C-8BA2-CE5041B33CB1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1CC98CD4-3460-416E-B49E-EC434BE612D6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A887352-1903-49C8-B55B-8F8D236AC323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07FBBD8D-82A6-4DB8-BC71-BD0C24C96DA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85990EEB-8355-4B4A-B1F7-513238E9F598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DA9BEBC7-C84C-4BD4-8451-0F4E17762E6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à l'image de la diapositive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Espace réservé au numéro de diapositive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ADF3E3D3-8852-4C8D-874F-A9ED6D9CB0F3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6603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898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5342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9429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841278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0317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2562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381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005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6245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6734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3469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6856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3718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8122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310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7FF2-845F-41B9-944F-35B90659B7D6}" type="datetimeFigureOut">
              <a:rPr lang="en-US" smtClean="0"/>
              <a:t>2/2/26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07E345D-6FE0-4977-A3DF-5875ED8E5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5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bm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b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b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bmp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b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esteban.prioul@ffbs.f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hyperlink" Target="https://www.normandiebaseballsoftball.com/" TargetMode="External"/><Relationship Id="rId4" Type="http://schemas.openxmlformats.org/officeDocument/2006/relationships/hyperlink" Target="https://crjs-petitcouronne.fr/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>
                <a:tint val="90000"/>
                <a:lumMod val="98000"/>
                <a:lumOff val="2000"/>
              </a:schemeClr>
            </a:gs>
            <a:gs pos="94000">
              <a:schemeClr val="bg1">
                <a:shade val="96000"/>
                <a:lumMod val="82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ctrTitle"/>
          </p:nvPr>
        </p:nvSpPr>
        <p:spPr>
          <a:xfrm>
            <a:off x="1524000" y="2019671"/>
            <a:ext cx="9144000" cy="2103279"/>
          </a:xfrm>
        </p:spPr>
        <p:txBody>
          <a:bodyPr>
            <a:normAutofit/>
          </a:bodyPr>
          <a:lstStyle/>
          <a:p>
            <a:pPr algn="l"/>
            <a:r>
              <a:rPr lang="fr-FR" altLang="en-US" sz="4800" b="1" dirty="0">
                <a:solidFill>
                  <a:srgbClr val="002060"/>
                </a:solidFill>
              </a:rPr>
              <a:t>Présentation </a:t>
            </a:r>
          </a:p>
          <a:p>
            <a:pPr algn="l"/>
            <a:r>
              <a:rPr lang="fr-FR" altLang="en-US" sz="4800" b="1" dirty="0">
                <a:solidFill>
                  <a:srgbClr val="002060"/>
                </a:solidFill>
              </a:rPr>
              <a:t>Pôle espoir Normandie</a:t>
            </a:r>
            <a:r>
              <a:rPr lang="fr-FR" altLang="en-US" sz="4800" b="1" dirty="0"/>
              <a:t> </a:t>
            </a:r>
          </a:p>
        </p:txBody>
      </p:sp>
      <p:sp>
        <p:nvSpPr>
          <p:cNvPr id="3" name="Sous-titre 2"/>
          <p:cNvSpPr>
            <a:spLocks noGrp="1" noEditPoints="1"/>
          </p:cNvSpPr>
          <p:nvPr>
            <p:ph type="subTitle" idx="1"/>
          </p:nvPr>
        </p:nvSpPr>
        <p:spPr>
          <a:xfrm>
            <a:off x="1524000" y="4334018"/>
            <a:ext cx="9144000" cy="1372480"/>
          </a:xfrm>
        </p:spPr>
        <p:txBody>
          <a:bodyPr/>
          <a:lstStyle/>
          <a:p>
            <a:pPr algn="l"/>
            <a:r>
              <a:rPr lang="fr-FR" altLang="en-US" b="1" dirty="0">
                <a:solidFill>
                  <a:srgbClr val="002060"/>
                </a:solidFill>
              </a:rPr>
              <a:t>LIGUE DE NORMANDIE BASEBALL &amp; SOFTBALL</a:t>
            </a:r>
          </a:p>
          <a:p>
            <a:pPr algn="l"/>
            <a:r>
              <a:rPr lang="fr-FR" altLang="en-US" b="1" dirty="0">
                <a:solidFill>
                  <a:srgbClr val="002060"/>
                </a:solidFill>
              </a:rPr>
              <a:t>2026-2027</a:t>
            </a:r>
          </a:p>
          <a:p>
            <a:pPr algn="l"/>
            <a:r>
              <a:rPr lang="fr-FR" altLang="en-US" b="1" dirty="0">
                <a:solidFill>
                  <a:srgbClr val="002060"/>
                </a:solidFill>
              </a:rPr>
              <a:t>https://www.normandiebaseballsoftball.com/</a:t>
            </a:r>
          </a:p>
          <a:p>
            <a:endParaRPr lang="fr-FR" altLang="en-US" dirty="0"/>
          </a:p>
          <a:p>
            <a:endParaRPr lang="fr-FR" alt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4000" y="436123"/>
            <a:ext cx="1278120" cy="1372480"/>
          </a:xfrm>
          <a:prstGeom prst="round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0790" y="548939"/>
            <a:ext cx="1407210" cy="1146845"/>
          </a:xfrm>
          <a:prstGeom prst="round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53878" y="70723"/>
            <a:ext cx="2681373" cy="2103279"/>
          </a:xfrm>
          <a:prstGeom prst="round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2060"/>
                </a:solidFill>
                <a:latin typeface="+mn-lt"/>
              </a:rPr>
              <a:t>Installations - Terrain &amp; Tunnels de frappe</a:t>
            </a:r>
            <a:endParaRPr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Espace réservé au contenu 2"/>
          <p:cNvSpPr>
            <a:spLocks noGrp="1" noEditPoints="1"/>
          </p:cNvSpPr>
          <p:nvPr>
            <p:ph idx="1"/>
          </p:nvPr>
        </p:nvSpPr>
        <p:spPr>
          <a:xfrm>
            <a:off x="677334" y="1675701"/>
            <a:ext cx="8596668" cy="3880773"/>
          </a:xfrm>
        </p:spPr>
        <p:txBody>
          <a:bodyPr/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Le Pôle espoir Normandie s'entraîne au complexe Pierre Rolland, à Rouen.  </a:t>
            </a:r>
          </a:p>
          <a:p>
            <a:pPr marL="0" indent="0" algn="ctr">
              <a:buNone/>
            </a:pPr>
            <a:endParaRPr lang="fr-FR" sz="2400" dirty="0">
              <a:solidFill>
                <a:srgbClr val="00206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8200" y="3919692"/>
            <a:ext cx="2900895" cy="2175670"/>
          </a:xfrm>
          <a:prstGeom prst="round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44105" y="3838091"/>
            <a:ext cx="3009695" cy="2257271"/>
          </a:xfrm>
          <a:prstGeom prst="roundRect">
            <a:avLst/>
          </a:prstGeom>
        </p:spPr>
      </p:pic>
      <p:pic>
        <p:nvPicPr>
          <p:cNvPr id="8" name="Image 7" descr="Une image contenant herbe, plante, plein air, stade&#10;&#10;Description générée automatiquement">
            <a:extLst>
              <a:ext uri="{FF2B5EF4-FFF2-40B4-BE49-F238E27FC236}">
                <a16:creationId xmlns:a16="http://schemas.microsoft.com/office/drawing/2014/main" id="{C76E8A0A-F3BF-BBB1-C87A-E86EA3AC2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56" y="2667935"/>
            <a:ext cx="3704086" cy="2766632"/>
          </a:xfrm>
          <a:prstGeom prst="round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Encadrement</a:t>
            </a:r>
            <a:endParaRPr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Espace réservé au contenu 2"/>
          <p:cNvSpPr>
            <a:spLocks noGrp="1" noEditPoints="1"/>
          </p:cNvSpPr>
          <p:nvPr>
            <p:ph sz="half" idx="1"/>
          </p:nvPr>
        </p:nvSpPr>
        <p:spPr>
          <a:xfrm>
            <a:off x="677334" y="1488614"/>
            <a:ext cx="4184035" cy="3880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b="1" dirty="0">
                <a:solidFill>
                  <a:srgbClr val="002060"/>
                </a:solidFill>
              </a:rPr>
              <a:t>Manager: PRIOUL Esteban </a:t>
            </a:r>
          </a:p>
        </p:txBody>
      </p:sp>
      <p:graphicFrame>
        <p:nvGraphicFramePr>
          <p:cNvPr id="10" name="Espace réservé au contenu 6">
            <a:extLst>
              <a:ext uri="{FF2B5EF4-FFF2-40B4-BE49-F238E27FC236}">
                <a16:creationId xmlns:a16="http://schemas.microsoft.com/office/drawing/2014/main" id="{5014845C-1666-BCEE-B051-EC242A124B2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27164751"/>
              </p:ext>
            </p:extLst>
          </p:nvPr>
        </p:nvGraphicFramePr>
        <p:xfrm>
          <a:off x="5089970" y="1695652"/>
          <a:ext cx="5029279" cy="4617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2581" y="2301052"/>
            <a:ext cx="2493540" cy="3740311"/>
          </a:xfrm>
          <a:prstGeom prst="round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Encadrement</a:t>
            </a:r>
            <a:endParaRPr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Espace réservé au contenu 2"/>
          <p:cNvSpPr>
            <a:spLocks noGrp="1" noEditPoints="1"/>
          </p:cNvSpPr>
          <p:nvPr>
            <p:ph sz="half" idx="1"/>
          </p:nvPr>
        </p:nvSpPr>
        <p:spPr>
          <a:xfrm>
            <a:off x="677332" y="1639728"/>
            <a:ext cx="4184035" cy="388077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FR" sz="2800" b="1" dirty="0">
                <a:solidFill>
                  <a:srgbClr val="002060"/>
                </a:solidFill>
              </a:rPr>
              <a:t>Entraîneur: BRAINVILLE Louis </a:t>
            </a:r>
            <a:endParaRPr sz="2800" b="1" dirty="0">
              <a:solidFill>
                <a:srgbClr val="002060"/>
              </a:solidFill>
            </a:endParaRPr>
          </a:p>
        </p:txBody>
      </p:sp>
      <p:sp>
        <p:nvSpPr>
          <p:cNvPr id="4" name="Espace réservé au contenu 3"/>
          <p:cNvSpPr>
            <a:spLocks noGrp="1" noEditPoints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Entraîneur au pôle depuis 2023</a:t>
            </a: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Joueur à Rouen D1 depuis 2018</a:t>
            </a: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Université: </a:t>
            </a:r>
            <a:r>
              <a:rPr lang="fr-FR" sz="2400" dirty="0" err="1">
                <a:solidFill>
                  <a:srgbClr val="002060"/>
                </a:solidFill>
              </a:rPr>
              <a:t>Indian</a:t>
            </a:r>
            <a:r>
              <a:rPr lang="fr-FR" sz="2400" dirty="0">
                <a:solidFill>
                  <a:srgbClr val="002060"/>
                </a:solidFill>
              </a:rPr>
              <a:t> Hills 2020</a:t>
            </a: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Sélectionné en équipe de France U12, U15, U18, U23, Senior</a:t>
            </a: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Spécialisation au poste de frappeur, champ intérieur et catcher</a:t>
            </a:r>
          </a:p>
        </p:txBody>
      </p:sp>
      <p:pic>
        <p:nvPicPr>
          <p:cNvPr id="7" name="Image 6" descr="Une image contenant Visage humain, personne, casquette, habits&#10;&#10;Le contenu généré par l’IA peut être incorrect.">
            <a:extLst>
              <a:ext uri="{FF2B5EF4-FFF2-40B4-BE49-F238E27FC236}">
                <a16:creationId xmlns:a16="http://schemas.microsoft.com/office/drawing/2014/main" id="{E14C8B1C-A090-CE24-E3D1-B68D95F7B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18" y="2338729"/>
            <a:ext cx="2349661" cy="3524491"/>
          </a:xfrm>
          <a:prstGeom prst="round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E7329C-CA5B-548B-B704-8F5CDADF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Encadrement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19F7DD-66EA-B64E-4123-9A11FBECF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6391" y="1488613"/>
            <a:ext cx="5014519" cy="45527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800" b="1" dirty="0">
                <a:solidFill>
                  <a:srgbClr val="002060"/>
                </a:solidFill>
              </a:rPr>
              <a:t>Entraîneur: MERCADIER Thibault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6811C2E5-68EC-6373-E30A-281B1D7BB9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0911" y="1488613"/>
            <a:ext cx="4184034" cy="388077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fr-FR" sz="2200" dirty="0">
                <a:solidFill>
                  <a:srgbClr val="002060"/>
                </a:solidFill>
              </a:rPr>
              <a:t>Entraîneur au pôle depuis 2024</a:t>
            </a:r>
          </a:p>
          <a:p>
            <a:pPr>
              <a:lnSpc>
                <a:spcPct val="115000"/>
              </a:lnSpc>
            </a:pPr>
            <a:endParaRPr lang="fr-FR" sz="22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</a:pPr>
            <a:r>
              <a:rPr lang="fr-FR" sz="2200" dirty="0">
                <a:solidFill>
                  <a:srgbClr val="002060"/>
                </a:solidFill>
              </a:rPr>
              <a:t>Joueur à Rouen D1 depuis 2018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fr-FR" sz="2200" dirty="0">
                <a:solidFill>
                  <a:srgbClr val="002060"/>
                </a:solidFill>
              </a:rPr>
              <a:t>     Joueur professionnel 2023/2024   </a:t>
            </a:r>
          </a:p>
          <a:p>
            <a:pPr marL="0" indent="0">
              <a:lnSpc>
                <a:spcPct val="115000"/>
              </a:lnSpc>
              <a:buNone/>
            </a:pPr>
            <a:endParaRPr lang="fr-FR" sz="22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</a:pPr>
            <a:r>
              <a:rPr lang="fr-FR" sz="2200" dirty="0">
                <a:solidFill>
                  <a:srgbClr val="002060"/>
                </a:solidFill>
              </a:rPr>
              <a:t>Sélectionné en équipe de France U15, U18, U23, Senior</a:t>
            </a:r>
          </a:p>
          <a:p>
            <a:pPr>
              <a:lnSpc>
                <a:spcPct val="115000"/>
              </a:lnSpc>
            </a:pPr>
            <a:endParaRPr lang="fr-FR" sz="2200" dirty="0">
              <a:solidFill>
                <a:srgbClr val="002060"/>
              </a:solidFill>
            </a:endParaRPr>
          </a:p>
          <a:p>
            <a:pPr>
              <a:lnSpc>
                <a:spcPct val="115000"/>
              </a:lnSpc>
            </a:pPr>
            <a:r>
              <a:rPr lang="fr-FR" sz="2200" dirty="0">
                <a:solidFill>
                  <a:srgbClr val="002060"/>
                </a:solidFill>
              </a:rPr>
              <a:t>Spécialisation au poste de lanceur</a:t>
            </a:r>
          </a:p>
        </p:txBody>
      </p:sp>
      <p:pic>
        <p:nvPicPr>
          <p:cNvPr id="19" name="Image 18" descr="Une image contenant personne, Uniforme sportif, habits, Casquette de baseball&#10;&#10;Description générée automatiquement">
            <a:extLst>
              <a:ext uri="{FF2B5EF4-FFF2-40B4-BE49-F238E27FC236}">
                <a16:creationId xmlns:a16="http://schemas.microsoft.com/office/drawing/2014/main" id="{EF283EEC-327A-561D-1AC3-E5AF474A0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99" y="2589919"/>
            <a:ext cx="2587303" cy="34514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6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Encadrement</a:t>
            </a:r>
            <a:endParaRPr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Espace réservé au contenu 2"/>
          <p:cNvSpPr>
            <a:spLocks noGrp="1" noEditPoint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rgbClr val="002060"/>
                </a:solidFill>
              </a:rPr>
              <a:t>Préparateur physique: FILIPPI Alexandre</a:t>
            </a:r>
          </a:p>
          <a:p>
            <a:pPr algn="ctr"/>
            <a:endParaRPr lang="fr-FR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Espace réservé au contenu 3"/>
          <p:cNvSpPr>
            <a:spLocks noGrp="1" noEditPoints="1"/>
          </p:cNvSpPr>
          <p:nvPr>
            <p:ph sz="half" idx="2"/>
          </p:nvPr>
        </p:nvSpPr>
        <p:spPr>
          <a:xfrm>
            <a:off x="4861368" y="2161074"/>
            <a:ext cx="4663630" cy="3880773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</a:pPr>
            <a:r>
              <a:rPr sz="2400" dirty="0" err="1">
                <a:solidFill>
                  <a:srgbClr val="002060"/>
                </a:solidFill>
              </a:rPr>
              <a:t>Préparateur</a:t>
            </a:r>
            <a:r>
              <a:rPr sz="2400" dirty="0">
                <a:solidFill>
                  <a:srgbClr val="002060"/>
                </a:solidFill>
              </a:rPr>
              <a:t> physique au</a:t>
            </a:r>
            <a:r>
              <a:rPr lang="fr-FR" sz="2400" dirty="0">
                <a:solidFill>
                  <a:srgbClr val="002060"/>
                </a:solidFill>
              </a:rPr>
              <a:t> pôle espoir Normandie </a:t>
            </a:r>
            <a:r>
              <a:rPr sz="2400" dirty="0" err="1">
                <a:solidFill>
                  <a:srgbClr val="002060"/>
                </a:solidFill>
              </a:rPr>
              <a:t>depuis</a:t>
            </a:r>
            <a:r>
              <a:rPr sz="2400" dirty="0">
                <a:solidFill>
                  <a:srgbClr val="002060"/>
                </a:solidFill>
              </a:rPr>
              <a:t> 20</a:t>
            </a:r>
            <a:r>
              <a:rPr lang="fr-FR" sz="2400" dirty="0">
                <a:solidFill>
                  <a:srgbClr val="002060"/>
                </a:solidFill>
              </a:rPr>
              <a:t>24</a:t>
            </a: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sz="2400" dirty="0" err="1">
                <a:solidFill>
                  <a:srgbClr val="002060"/>
                </a:solidFill>
              </a:rPr>
              <a:t>Diplômé</a:t>
            </a:r>
            <a:r>
              <a:rPr sz="2400" dirty="0">
                <a:solidFill>
                  <a:srgbClr val="002060"/>
                </a:solidFill>
              </a:rPr>
              <a:t> en Master STAPS et DU de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PP </a:t>
            </a:r>
            <a:r>
              <a:rPr lang="fr-FR" sz="2400" dirty="0">
                <a:solidFill>
                  <a:srgbClr val="002060"/>
                </a:solidFill>
              </a:rPr>
              <a:t>et Réathlétisation</a:t>
            </a: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sz="2400" dirty="0" err="1">
                <a:solidFill>
                  <a:srgbClr val="002060"/>
                </a:solidFill>
              </a:rPr>
              <a:t>Ancien</a:t>
            </a:r>
            <a:r>
              <a:rPr lang="fr-FR" sz="2400" dirty="0">
                <a:solidFill>
                  <a:srgbClr val="002060"/>
                </a:solidFill>
              </a:rPr>
              <a:t> joueur de rugby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7" name="Image 6" descr="Une image contenant texte, Visage humain, personne, habits&#10;&#10;Le contenu généré par l’IA peut être incorrect.">
            <a:extLst>
              <a:ext uri="{FF2B5EF4-FFF2-40B4-BE49-F238E27FC236}">
                <a16:creationId xmlns:a16="http://schemas.microsoft.com/office/drawing/2014/main" id="{0BCB19EF-759F-FD67-412E-403735E9D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920" y="2686671"/>
            <a:ext cx="2740862" cy="3561729"/>
          </a:xfrm>
          <a:prstGeom prst="round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Organisation sportive </a:t>
            </a:r>
          </a:p>
        </p:txBody>
      </p:sp>
      <p:sp>
        <p:nvSpPr>
          <p:cNvPr id="8" name="Espace réservé au texte 7"/>
          <p:cNvSpPr>
            <a:spLocks noGrp="1" noEditPoints="1"/>
          </p:cNvSpPr>
          <p:nvPr>
            <p:ph type="body" idx="1"/>
          </p:nvPr>
        </p:nvSpPr>
        <p:spPr>
          <a:xfrm>
            <a:off x="189662" y="1386617"/>
            <a:ext cx="5157787" cy="82391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Planning d'entraînement </a:t>
            </a:r>
          </a:p>
        </p:txBody>
      </p:sp>
      <p:sp>
        <p:nvSpPr>
          <p:cNvPr id="3" name="Espace réservé au contenu 2"/>
          <p:cNvSpPr>
            <a:spLocks noGrp="1" noEditPoints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16 heures d'entraînement par semaine </a:t>
            </a: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4 heures de préparation physique (CRJS ou terrain)</a:t>
            </a: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12 heures sur le terrain de baseball </a:t>
            </a: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L'année se décompose en cycle (réathlétisation, développement, saison)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35121" y="1386617"/>
            <a:ext cx="3822826" cy="4910931"/>
          </a:xfrm>
          <a:prstGeom prst="round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527B8D5-3C1D-B420-AE5F-769988AB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Exemple: Planning cycle 1</a:t>
            </a:r>
          </a:p>
        </p:txBody>
      </p:sp>
      <p:pic>
        <p:nvPicPr>
          <p:cNvPr id="15" name="Espace réservé du contenu 14" descr="Une image contenant texte, capture d’écran, Parallèle, diagramme">
            <a:extLst>
              <a:ext uri="{FF2B5EF4-FFF2-40B4-BE49-F238E27FC236}">
                <a16:creationId xmlns:a16="http://schemas.microsoft.com/office/drawing/2014/main" id="{C3E26F26-4A09-8594-C7BF-8AD08BCEAA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9" y="1569471"/>
            <a:ext cx="9752568" cy="4678929"/>
          </a:xfrm>
          <a:prstGeom prst="round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5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8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9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F3974F-EDAF-E381-C79C-D1E96CDF4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Formations fédérales 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40126101-016B-9084-E4D6-21417478A5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754" y="2160590"/>
            <a:ext cx="4435105" cy="4274934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algn="just">
              <a:buNone/>
            </a:pPr>
            <a:r>
              <a:rPr lang="fr-FR" sz="2300" b="1" dirty="0">
                <a:solidFill>
                  <a:schemeClr val="bg1"/>
                </a:solidFill>
              </a:rPr>
              <a:t>Dans le cadre du PPF, chaque athlète doit suivre une formation tout au long de son parcours au Pôle Espoir Normandie.</a:t>
            </a:r>
          </a:p>
          <a:p>
            <a:pPr algn="just">
              <a:buNone/>
            </a:pPr>
            <a:endParaRPr lang="fr-FR" sz="2300" b="1" dirty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fr-FR" sz="2300" b="1" dirty="0">
                <a:solidFill>
                  <a:schemeClr val="bg1"/>
                </a:solidFill>
              </a:rPr>
              <a:t>Le Pôle Espoir Normandie s’engage à former les athlètes à l’arbitrage, au scorage, mais également au rôle d’entraîneur, afin de leur permettre d’acquérir des compétences et des qualifications complémentaires utiles pour leur avenir.</a:t>
            </a:r>
          </a:p>
          <a:p>
            <a:pPr algn="just">
              <a:buNone/>
            </a:pPr>
            <a:endParaRPr lang="fr-FR" sz="2300" b="1" dirty="0">
              <a:solidFill>
                <a:schemeClr val="bg1"/>
              </a:solidFill>
            </a:endParaRPr>
          </a:p>
          <a:p>
            <a:pPr algn="just">
              <a:buNone/>
            </a:pPr>
            <a:r>
              <a:rPr lang="fr-FR" sz="2300" b="1" dirty="0">
                <a:solidFill>
                  <a:schemeClr val="bg1"/>
                </a:solidFill>
              </a:rPr>
              <a:t>Formations réalisées au Pôle Espoir 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schemeClr val="bg1"/>
                </a:solidFill>
              </a:rPr>
              <a:t>UC règles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schemeClr val="bg1"/>
                </a:solidFill>
              </a:rPr>
              <a:t>AF1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schemeClr val="bg1"/>
                </a:solidFill>
              </a:rPr>
              <a:t>DFA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fr-FR" sz="2300" b="1" dirty="0">
                <a:solidFill>
                  <a:schemeClr val="bg1"/>
                </a:solidFill>
              </a:rPr>
              <a:t>SF1</a:t>
            </a:r>
          </a:p>
          <a:p>
            <a:pPr>
              <a:lnSpc>
                <a:spcPct val="90000"/>
              </a:lnSpc>
            </a:pP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17" name="Espace réservé du contenu 16" descr="Une image contenant texte, logo, Graphique, Police&#10;&#10;Le contenu généré par l’IA peut être incorrect.">
            <a:extLst>
              <a:ext uri="{FF2B5EF4-FFF2-40B4-BE49-F238E27FC236}">
                <a16:creationId xmlns:a16="http://schemas.microsoft.com/office/drawing/2014/main" id="{ED44A560-E330-EE49-7992-7C41AB9C0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532507"/>
            <a:ext cx="5143500" cy="3780471"/>
          </a:xfrm>
          <a:prstGeom prst="rect">
            <a:avLst/>
          </a:prstGeom>
        </p:spPr>
      </p:pic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5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Internes CRJS - Organisation scolaire </a:t>
            </a:r>
          </a:p>
        </p:txBody>
      </p:sp>
      <p:sp>
        <p:nvSpPr>
          <p:cNvPr id="6" name="Espace réservé au texte 5"/>
          <p:cNvSpPr>
            <a:spLocks noGrp="1" noEditPoints="1"/>
          </p:cNvSpPr>
          <p:nvPr>
            <p:ph type="body" idx="1"/>
          </p:nvPr>
        </p:nvSpPr>
        <p:spPr>
          <a:xfrm>
            <a:off x="189662" y="1297624"/>
            <a:ext cx="5157787" cy="82391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Collège Pasteur, Petit-Couronne  </a:t>
            </a:r>
          </a:p>
        </p:txBody>
      </p:sp>
      <p:sp>
        <p:nvSpPr>
          <p:cNvPr id="8" name="Espace réservé au contenu 7"/>
          <p:cNvSpPr>
            <a:spLocks noGrp="1" noEditPoints="1"/>
          </p:cNvSpPr>
          <p:nvPr>
            <p:ph sz="half" idx="2"/>
          </p:nvPr>
        </p:nvSpPr>
        <p:spPr>
          <a:xfrm>
            <a:off x="675743" y="2737244"/>
            <a:ext cx="4185623" cy="3304117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5000"/>
              </a:lnSpc>
            </a:pPr>
            <a:r>
              <a:rPr sz="2400" dirty="0">
                <a:solidFill>
                  <a:srgbClr val="002060"/>
                </a:solidFill>
              </a:rPr>
              <a:t>A deux pas du CRJS, les </a:t>
            </a:r>
            <a:r>
              <a:rPr sz="2400" dirty="0" err="1">
                <a:solidFill>
                  <a:srgbClr val="002060"/>
                </a:solidFill>
              </a:rPr>
              <a:t>jeunes</a:t>
            </a:r>
            <a:r>
              <a:rPr sz="2400" dirty="0">
                <a:solidFill>
                  <a:srgbClr val="002060"/>
                </a:solidFill>
              </a:rPr>
              <a:t> y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accèdent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à pied</a:t>
            </a: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sz="2400" dirty="0" err="1">
                <a:solidFill>
                  <a:srgbClr val="002060"/>
                </a:solidFill>
              </a:rPr>
              <a:t>Horaires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aménagées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permettant</a:t>
            </a:r>
            <a:r>
              <a:rPr sz="2400" dirty="0">
                <a:solidFill>
                  <a:srgbClr val="002060"/>
                </a:solidFill>
              </a:rPr>
              <a:t> aux </a:t>
            </a:r>
            <a:r>
              <a:rPr sz="2400" dirty="0" err="1">
                <a:solidFill>
                  <a:srgbClr val="002060"/>
                </a:solidFill>
              </a:rPr>
              <a:t>jeunes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sz="2400" dirty="0">
                <a:solidFill>
                  <a:srgbClr val="002060"/>
                </a:solidFill>
              </a:rPr>
              <a:t>de </a:t>
            </a:r>
            <a:r>
              <a:rPr sz="2400" dirty="0" err="1">
                <a:solidFill>
                  <a:srgbClr val="002060"/>
                </a:solidFill>
              </a:rPr>
              <a:t>s’entraîner</a:t>
            </a:r>
            <a:r>
              <a:rPr sz="2400" dirty="0">
                <a:solidFill>
                  <a:srgbClr val="002060"/>
                </a:solidFill>
              </a:rPr>
              <a:t> bi-</a:t>
            </a:r>
            <a:r>
              <a:rPr sz="2400" dirty="0" err="1">
                <a:solidFill>
                  <a:srgbClr val="002060"/>
                </a:solidFill>
              </a:rPr>
              <a:t>quotidiennement</a:t>
            </a: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Intégration </a:t>
            </a:r>
            <a:r>
              <a:rPr sz="2400" dirty="0">
                <a:solidFill>
                  <a:srgbClr val="002060"/>
                </a:solidFill>
              </a:rPr>
              <a:t>dans des classes avec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d’autres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sportifs</a:t>
            </a:r>
            <a:endParaRPr sz="2400" dirty="0">
              <a:solidFill>
                <a:srgbClr val="002060"/>
              </a:solidFill>
            </a:endParaRPr>
          </a:p>
        </p:txBody>
      </p:sp>
      <p:sp>
        <p:nvSpPr>
          <p:cNvPr id="7" name="Espace réservé au texte 6"/>
          <p:cNvSpPr>
            <a:spLocks noGrp="1" noEditPoints="1"/>
          </p:cNvSpPr>
          <p:nvPr>
            <p:ph type="body" sz="quarter" idx="3"/>
          </p:nvPr>
        </p:nvSpPr>
        <p:spPr>
          <a:xfrm>
            <a:off x="4975668" y="1270000"/>
            <a:ext cx="5183188" cy="82391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Lycée Val-de-Seine, Grand-Quevilly  </a:t>
            </a:r>
          </a:p>
        </p:txBody>
      </p:sp>
      <p:sp>
        <p:nvSpPr>
          <p:cNvPr id="9" name="Espace réservé au contenu 8"/>
          <p:cNvSpPr>
            <a:spLocks noGrp="1" noEditPoints="1"/>
          </p:cNvSpPr>
          <p:nvPr>
            <p:ph sz="quarter" idx="4"/>
          </p:nvPr>
        </p:nvSpPr>
        <p:spPr>
          <a:xfrm>
            <a:off x="5347449" y="2737244"/>
            <a:ext cx="4185617" cy="3304117"/>
          </a:xfrm>
        </p:spPr>
        <p:txBody>
          <a:bodyPr>
            <a:normAutofit fontScale="85000" lnSpcReduction="20000"/>
          </a:bodyPr>
          <a:lstStyle/>
          <a:p>
            <a:pPr algn="ctr">
              <a:lnSpc>
                <a:spcPct val="115000"/>
              </a:lnSpc>
            </a:pPr>
            <a:r>
              <a:rPr sz="2400" dirty="0">
                <a:solidFill>
                  <a:srgbClr val="002060"/>
                </a:solidFill>
              </a:rPr>
              <a:t>Accessible </a:t>
            </a:r>
            <a:r>
              <a:rPr sz="2400" dirty="0" err="1">
                <a:solidFill>
                  <a:srgbClr val="002060"/>
                </a:solidFill>
              </a:rPr>
              <a:t>en</a:t>
            </a:r>
            <a:r>
              <a:rPr sz="2400" dirty="0">
                <a:solidFill>
                  <a:srgbClr val="002060"/>
                </a:solidFill>
              </a:rPr>
              <a:t> bus </a:t>
            </a:r>
            <a:r>
              <a:rPr sz="2400" dirty="0" err="1">
                <a:solidFill>
                  <a:srgbClr val="002060"/>
                </a:solidFill>
              </a:rPr>
              <a:t>depuis</a:t>
            </a:r>
            <a:r>
              <a:rPr sz="2400" dirty="0">
                <a:solidFill>
                  <a:srgbClr val="002060"/>
                </a:solidFill>
              </a:rPr>
              <a:t> le CRJS</a:t>
            </a:r>
            <a:r>
              <a:rPr lang="fr-FR" sz="2400" dirty="0">
                <a:solidFill>
                  <a:srgbClr val="002060"/>
                </a:solidFill>
              </a:rPr>
              <a:t>, 5 minutes</a:t>
            </a:r>
            <a:r>
              <a:rPr sz="2400" dirty="0">
                <a:solidFill>
                  <a:srgbClr val="002060"/>
                </a:solidFill>
              </a:rPr>
              <a:t> (</a:t>
            </a:r>
            <a:r>
              <a:rPr lang="fr-FR" sz="2400" dirty="0">
                <a:solidFill>
                  <a:srgbClr val="002060"/>
                </a:solidFill>
              </a:rPr>
              <a:t>transports en commun gratuit depuis 2024</a:t>
            </a:r>
            <a:r>
              <a:rPr sz="2400" dirty="0">
                <a:solidFill>
                  <a:srgbClr val="002060"/>
                </a:solidFill>
              </a:rPr>
              <a:t>)</a:t>
            </a: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lang="fr-FR" sz="2400" dirty="0">
                <a:solidFill>
                  <a:srgbClr val="002060"/>
                </a:solidFill>
              </a:rPr>
              <a:t>H</a:t>
            </a:r>
            <a:r>
              <a:rPr sz="2400" dirty="0" err="1">
                <a:solidFill>
                  <a:srgbClr val="002060"/>
                </a:solidFill>
              </a:rPr>
              <a:t>oraires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aménagées</a:t>
            </a:r>
            <a:r>
              <a:rPr sz="2400" dirty="0">
                <a:solidFill>
                  <a:srgbClr val="002060"/>
                </a:solidFill>
              </a:rPr>
              <a:t> pour les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filières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demandées</a:t>
            </a: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endParaRPr lang="fr-FR" sz="24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r>
              <a:rPr sz="2400" dirty="0">
                <a:solidFill>
                  <a:srgbClr val="002060"/>
                </a:solidFill>
              </a:rPr>
              <a:t>Classes </a:t>
            </a:r>
            <a:r>
              <a:rPr sz="2400" dirty="0" err="1">
                <a:solidFill>
                  <a:srgbClr val="002060"/>
                </a:solidFill>
              </a:rPr>
              <a:t>mélangées</a:t>
            </a:r>
            <a:r>
              <a:rPr sz="2400" dirty="0">
                <a:solidFill>
                  <a:srgbClr val="002060"/>
                </a:solidFill>
              </a:rPr>
              <a:t> avec </a:t>
            </a:r>
            <a:r>
              <a:rPr sz="2400" dirty="0" err="1">
                <a:solidFill>
                  <a:srgbClr val="002060"/>
                </a:solidFill>
              </a:rPr>
              <a:t>d’autres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sportifs</a:t>
            </a:r>
            <a:endParaRPr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Tarifs internes sur l’année 2025/2026 </a:t>
            </a:r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1"/>
          </p:nvPr>
        </p:nvSpPr>
        <p:spPr>
          <a:xfrm>
            <a:off x="839787" y="1115220"/>
            <a:ext cx="5157787" cy="82391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Internes (licenciés Normandie)</a:t>
            </a:r>
          </a:p>
        </p:txBody>
      </p:sp>
      <p:sp>
        <p:nvSpPr>
          <p:cNvPr id="4" name="Espace réservé au contenu 3"/>
          <p:cNvSpPr>
            <a:spLocks noGrp="1" noEditPoints="1"/>
          </p:cNvSpPr>
          <p:nvPr>
            <p:ph sz="half" idx="2"/>
          </p:nvPr>
        </p:nvSpPr>
        <p:spPr>
          <a:xfrm>
            <a:off x="839788" y="2102644"/>
            <a:ext cx="5157787" cy="36845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000" b="1" dirty="0">
                <a:solidFill>
                  <a:srgbClr val="002060"/>
                </a:solidFill>
              </a:rPr>
              <a:t>5 650 euros à l’année et comprend :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2000" dirty="0" err="1">
                <a:solidFill>
                  <a:srgbClr val="002060"/>
                </a:solidFill>
              </a:rPr>
              <a:t>Hébe</a:t>
            </a:r>
            <a:r>
              <a:rPr lang="fr-FR" sz="2000" dirty="0">
                <a:solidFill>
                  <a:srgbClr val="002060"/>
                </a:solidFill>
              </a:rPr>
              <a:t>r</a:t>
            </a:r>
            <a:r>
              <a:rPr sz="2000" dirty="0" err="1">
                <a:solidFill>
                  <a:srgbClr val="002060"/>
                </a:solidFill>
              </a:rPr>
              <a:t>gement</a:t>
            </a:r>
            <a:r>
              <a:rPr sz="2000" dirty="0">
                <a:solidFill>
                  <a:srgbClr val="002060"/>
                </a:solidFill>
              </a:rPr>
              <a:t> au CRJS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Petit-déjeuner et dîner</a:t>
            </a:r>
            <a:endParaRPr sz="20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Entraînements quotidiens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Paquetages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fr-FR" sz="20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sz="2000" b="1" dirty="0">
                <a:solidFill>
                  <a:srgbClr val="002060"/>
                </a:solidFill>
              </a:rPr>
              <a:t>A </a:t>
            </a:r>
            <a:r>
              <a:rPr sz="2000" b="1" dirty="0" err="1">
                <a:solidFill>
                  <a:srgbClr val="002060"/>
                </a:solidFill>
              </a:rPr>
              <a:t>prévoir</a:t>
            </a:r>
            <a:endParaRPr lang="fr-FR" sz="2000" b="1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Déjeuner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lang="fr-FR" sz="2000" dirty="0">
                <a:solidFill>
                  <a:srgbClr val="002060"/>
                </a:solidFill>
              </a:rPr>
              <a:t>au collège ou lycée</a:t>
            </a:r>
            <a:endParaRPr sz="20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solidFill>
                  <a:srgbClr val="002060"/>
                </a:solidFill>
              </a:rPr>
              <a:t>Frais de route</a:t>
            </a:r>
            <a:endParaRPr lang="fr-FR" sz="2000" dirty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Participation aux compétitions </a:t>
            </a:r>
            <a:endParaRPr sz="2000" dirty="0">
              <a:solidFill>
                <a:srgbClr val="002060"/>
              </a:solidFill>
            </a:endParaRPr>
          </a:p>
        </p:txBody>
      </p:sp>
      <p:sp>
        <p:nvSpPr>
          <p:cNvPr id="5" name="Espace réservé au texte 4"/>
          <p:cNvSpPr>
            <a:spLocks noGrp="1" noEditPoints="1"/>
          </p:cNvSpPr>
          <p:nvPr>
            <p:ph type="body" sz="quarter" idx="3"/>
          </p:nvPr>
        </p:nvSpPr>
        <p:spPr>
          <a:xfrm>
            <a:off x="6160029" y="1115220"/>
            <a:ext cx="5183188" cy="82391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Internes (licenciés hors-Normandie)</a:t>
            </a:r>
          </a:p>
        </p:txBody>
      </p:sp>
      <p:sp>
        <p:nvSpPr>
          <p:cNvPr id="6" name="Espace réservé au contenu 5"/>
          <p:cNvSpPr>
            <a:spLocks noGrp="1" noEditPoints="1"/>
          </p:cNvSpPr>
          <p:nvPr>
            <p:ph sz="quarter" idx="4"/>
          </p:nvPr>
        </p:nvSpPr>
        <p:spPr>
          <a:xfrm>
            <a:off x="6097588" y="2102644"/>
            <a:ext cx="5183188" cy="3684588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000" b="1" dirty="0">
                <a:solidFill>
                  <a:srgbClr val="002060"/>
                </a:solidFill>
              </a:rPr>
              <a:t>6 150 euros à l’année et comprend :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Hébergement au CRJS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Petit-déjeuner et dîner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Entraînements quotidiens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Paquetages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fr-FR" sz="20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fr-FR" sz="2000" b="1" dirty="0">
                <a:solidFill>
                  <a:srgbClr val="002060"/>
                </a:solidFill>
              </a:rPr>
              <a:t>A prévoir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Déjeuner au collège ou lycée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Frais de route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fr-FR" sz="2000" dirty="0">
                <a:solidFill>
                  <a:srgbClr val="002060"/>
                </a:solidFill>
              </a:rPr>
              <a:t>Participation aux compétitions 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</a:pPr>
            <a:endParaRPr lang="fr-FR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8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9" name="Isosceles Triangle 108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0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1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2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3" name="Isosceles Triangle 112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4" name="Isosceles Triangle 113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116" name="Rectangle 115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9" name="Isosceles Triangle 1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54A4030-9538-21AB-0EF6-DAB2AD75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solidFill>
                  <a:schemeClr val="bg1"/>
                </a:solidFill>
              </a:rPr>
              <a:t>Fédération Française de Baseball et Softball</a:t>
            </a:r>
            <a:br>
              <a:rPr lang="en-US" sz="3100" b="1" dirty="0">
                <a:solidFill>
                  <a:schemeClr val="bg1"/>
                </a:solidFill>
              </a:rPr>
            </a:br>
            <a:endParaRPr lang="en-US" sz="3100" b="1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EC94CC-DED1-348C-E468-0D9B5B88A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742" y="1790475"/>
            <a:ext cx="4780731" cy="477440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endParaRPr lang="en-US" sz="13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1600" b="1" dirty="0">
                <a:solidFill>
                  <a:schemeClr val="bg1"/>
                </a:solidFill>
              </a:rPr>
              <a:t>Le </a:t>
            </a:r>
            <a:r>
              <a:rPr lang="en-US" sz="1600" b="1" dirty="0" err="1">
                <a:solidFill>
                  <a:schemeClr val="bg1"/>
                </a:solidFill>
              </a:rPr>
              <a:t>Pôle</a:t>
            </a:r>
            <a:r>
              <a:rPr lang="en-US" sz="1600" b="1" dirty="0">
                <a:solidFill>
                  <a:schemeClr val="bg1"/>
                </a:solidFill>
              </a:rPr>
              <a:t> Espoir Normandie </a:t>
            </a:r>
            <a:r>
              <a:rPr lang="en-US" sz="1600" b="1" dirty="0" err="1">
                <a:solidFill>
                  <a:schemeClr val="bg1"/>
                </a:solidFill>
              </a:rPr>
              <a:t>relève</a:t>
            </a:r>
            <a:r>
              <a:rPr lang="en-US" sz="1600" b="1" dirty="0">
                <a:solidFill>
                  <a:schemeClr val="bg1"/>
                </a:solidFill>
              </a:rPr>
              <a:t> de la Ligue Normandie, </a:t>
            </a:r>
            <a:r>
              <a:rPr lang="en-US" sz="1600" b="1" dirty="0" err="1">
                <a:solidFill>
                  <a:schemeClr val="bg1"/>
                </a:solidFill>
              </a:rPr>
              <a:t>labellisée</a:t>
            </a:r>
            <a:r>
              <a:rPr lang="en-US" sz="1600" b="1" dirty="0">
                <a:solidFill>
                  <a:schemeClr val="bg1"/>
                </a:solidFill>
              </a:rPr>
              <a:t> pendant 4 </a:t>
            </a:r>
            <a:r>
              <a:rPr lang="en-US" sz="1600" b="1" dirty="0" err="1">
                <a:solidFill>
                  <a:schemeClr val="bg1"/>
                </a:solidFill>
              </a:rPr>
              <a:t>ans</a:t>
            </a:r>
            <a:r>
              <a:rPr lang="en-US" sz="1600" b="1" dirty="0">
                <a:solidFill>
                  <a:schemeClr val="bg1"/>
                </a:solidFill>
              </a:rPr>
              <a:t> par la FFBS.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1600" b="1" dirty="0">
                <a:solidFill>
                  <a:schemeClr val="bg1"/>
                </a:solidFill>
              </a:rPr>
              <a:t>La </a:t>
            </a:r>
            <a:r>
              <a:rPr lang="en-US" sz="1600" b="1" dirty="0" err="1">
                <a:solidFill>
                  <a:schemeClr val="bg1"/>
                </a:solidFill>
              </a:rPr>
              <a:t>labellisation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est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accordée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fonction</a:t>
            </a:r>
            <a:r>
              <a:rPr lang="en-US" sz="1600" b="1" dirty="0">
                <a:solidFill>
                  <a:schemeClr val="bg1"/>
                </a:solidFill>
              </a:rPr>
              <a:t> d’un cahier des charges qui </a:t>
            </a:r>
            <a:r>
              <a:rPr lang="en-US" sz="1600" b="1" dirty="0" err="1">
                <a:solidFill>
                  <a:schemeClr val="bg1"/>
                </a:solidFill>
              </a:rPr>
              <a:t>répond</a:t>
            </a:r>
            <a:r>
              <a:rPr lang="en-US" sz="1600" b="1" dirty="0">
                <a:solidFill>
                  <a:schemeClr val="bg1"/>
                </a:solidFill>
              </a:rPr>
              <a:t> à </a:t>
            </a:r>
            <a:r>
              <a:rPr lang="en-US" sz="1600" b="1" dirty="0" err="1">
                <a:solidFill>
                  <a:schemeClr val="bg1"/>
                </a:solidFill>
              </a:rPr>
              <a:t>une</a:t>
            </a:r>
            <a:r>
              <a:rPr lang="en-US" sz="1600" b="1" dirty="0">
                <a:solidFill>
                  <a:schemeClr val="bg1"/>
                </a:solidFill>
              </a:rPr>
              <a:t> recherche </a:t>
            </a:r>
            <a:r>
              <a:rPr lang="en-US" sz="1600" b="1" dirty="0" err="1">
                <a:solidFill>
                  <a:schemeClr val="bg1"/>
                </a:solidFill>
              </a:rPr>
              <a:t>d’accession</a:t>
            </a:r>
            <a:r>
              <a:rPr lang="en-US" sz="1600" b="1" dirty="0">
                <a:solidFill>
                  <a:schemeClr val="bg1"/>
                </a:solidFill>
              </a:rPr>
              <a:t> du haut-</a:t>
            </a:r>
            <a:r>
              <a:rPr lang="en-US" sz="1600" b="1" dirty="0" err="1">
                <a:solidFill>
                  <a:schemeClr val="bg1"/>
                </a:solidFill>
              </a:rPr>
              <a:t>niveau</a:t>
            </a:r>
            <a:r>
              <a:rPr lang="en-US" sz="1600" b="1" dirty="0">
                <a:solidFill>
                  <a:schemeClr val="bg1"/>
                </a:solidFill>
              </a:rPr>
              <a:t> dans le baseball français </a:t>
            </a:r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direction d’un public </a:t>
            </a:r>
            <a:r>
              <a:rPr lang="en-US" sz="1600" b="1" dirty="0" err="1">
                <a:solidFill>
                  <a:schemeClr val="bg1"/>
                </a:solidFill>
              </a:rPr>
              <a:t>mixte</a:t>
            </a:r>
            <a:r>
              <a:rPr lang="en-US" sz="1600" b="1" dirty="0">
                <a:solidFill>
                  <a:schemeClr val="bg1"/>
                </a:solidFill>
              </a:rPr>
              <a:t>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400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en-US" sz="1600" b="1" dirty="0">
                <a:solidFill>
                  <a:schemeClr val="bg1"/>
                </a:solidFill>
              </a:rPr>
              <a:t>Le Pole a pour but de </a:t>
            </a:r>
            <a:r>
              <a:rPr lang="en-US" sz="1600" b="1" dirty="0" err="1">
                <a:solidFill>
                  <a:schemeClr val="bg1"/>
                </a:solidFill>
              </a:rPr>
              <a:t>permettre</a:t>
            </a:r>
            <a:r>
              <a:rPr lang="en-US" sz="1600" b="1" dirty="0">
                <a:solidFill>
                  <a:schemeClr val="bg1"/>
                </a:solidFill>
              </a:rPr>
              <a:t> le double </a:t>
            </a:r>
            <a:r>
              <a:rPr lang="en-US" sz="1600" b="1" dirty="0" err="1">
                <a:solidFill>
                  <a:schemeClr val="bg1"/>
                </a:solidFill>
              </a:rPr>
              <a:t>projet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comprenant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une</a:t>
            </a:r>
            <a:r>
              <a:rPr lang="en-US" sz="1600" b="1" dirty="0">
                <a:solidFill>
                  <a:schemeClr val="bg1"/>
                </a:solidFill>
              </a:rPr>
              <a:t> formation </a:t>
            </a:r>
            <a:r>
              <a:rPr lang="en-US" sz="1600" b="1" dirty="0" err="1">
                <a:solidFill>
                  <a:schemeClr val="bg1"/>
                </a:solidFill>
              </a:rPr>
              <a:t>scolaire</a:t>
            </a:r>
            <a:r>
              <a:rPr lang="en-US" sz="1600" b="1" dirty="0">
                <a:solidFill>
                  <a:schemeClr val="bg1"/>
                </a:solidFill>
              </a:rPr>
              <a:t> et </a:t>
            </a:r>
            <a:r>
              <a:rPr lang="en-US" sz="1600" b="1" dirty="0" err="1">
                <a:solidFill>
                  <a:schemeClr val="bg1"/>
                </a:solidFill>
              </a:rPr>
              <a:t>une</a:t>
            </a:r>
            <a:r>
              <a:rPr lang="en-US" sz="1600" b="1" dirty="0">
                <a:solidFill>
                  <a:schemeClr val="bg1"/>
                </a:solidFill>
              </a:rPr>
              <a:t> formation sportive </a:t>
            </a:r>
            <a:r>
              <a:rPr lang="en-US" sz="1600" b="1" dirty="0" err="1">
                <a:solidFill>
                  <a:schemeClr val="bg1"/>
                </a:solidFill>
              </a:rPr>
              <a:t>en</a:t>
            </a:r>
            <a:r>
              <a:rPr lang="en-US" sz="1600" b="1" dirty="0">
                <a:solidFill>
                  <a:schemeClr val="bg1"/>
                </a:solidFill>
              </a:rPr>
              <a:t> lien avec le CRJS et les </a:t>
            </a:r>
            <a:r>
              <a:rPr lang="en-US" sz="1600" b="1" dirty="0" err="1">
                <a:solidFill>
                  <a:schemeClr val="bg1"/>
                </a:solidFill>
              </a:rPr>
              <a:t>établissements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scolaires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conventionnés</a:t>
            </a:r>
            <a:r>
              <a:rPr lang="en-US" sz="1600" b="1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en-US" sz="1300" dirty="0">
              <a:solidFill>
                <a:schemeClr val="bg1"/>
              </a:solidFill>
            </a:endParaRPr>
          </a:p>
        </p:txBody>
      </p:sp>
      <p:pic>
        <p:nvPicPr>
          <p:cNvPr id="7" name="Espace réservé du contenu 6" descr="Une image contenant Police, Graphique, logo, texte&#10;&#10;Description générée automatiquement">
            <a:extLst>
              <a:ext uri="{FF2B5EF4-FFF2-40B4-BE49-F238E27FC236}">
                <a16:creationId xmlns:a16="http://schemas.microsoft.com/office/drawing/2014/main" id="{5BE2AAF8-5C8D-0BCD-7C5E-B104F8C324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-1" b="-1"/>
          <a:stretch/>
        </p:blipFill>
        <p:spPr>
          <a:xfrm>
            <a:off x="6025390" y="1288786"/>
            <a:ext cx="5527781" cy="4785254"/>
          </a:xfrm>
          <a:prstGeom prst="roundRect">
            <a:avLst/>
          </a:prstGeom>
        </p:spPr>
      </p:pic>
      <p:sp>
        <p:nvSpPr>
          <p:cNvPr id="140" name="Isosceles Triangle 1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70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85854F-6A71-4CC0-5DB4-76584B115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Tarifs externes  sur l’année 2025/2026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A8226EF-5940-E14F-1EC9-33A08671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4" y="1702506"/>
            <a:ext cx="4185623" cy="57626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Externes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52EB226A-F1E1-ED28-086D-457D6623ABE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</a:rPr>
              <a:t>1 650€ à l’année et comprend:</a:t>
            </a:r>
          </a:p>
          <a:p>
            <a:r>
              <a:rPr lang="fr-FR" sz="2200" dirty="0">
                <a:solidFill>
                  <a:srgbClr val="002060"/>
                </a:solidFill>
              </a:rPr>
              <a:t>Entraînement quotidien (lundi au vendredi) </a:t>
            </a:r>
          </a:p>
          <a:p>
            <a:endParaRPr lang="fr-FR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</a:rPr>
              <a:t>A prévoir:</a:t>
            </a:r>
          </a:p>
          <a:p>
            <a:r>
              <a:rPr lang="fr-FR" sz="2200" dirty="0">
                <a:solidFill>
                  <a:srgbClr val="002060"/>
                </a:solidFill>
              </a:rPr>
              <a:t>Participation aux compétitions</a:t>
            </a:r>
          </a:p>
          <a:p>
            <a:pPr marL="0" indent="0">
              <a:buNone/>
            </a:pPr>
            <a:endParaRPr lang="fr-FR" sz="2400" dirty="0">
              <a:solidFill>
                <a:srgbClr val="002060"/>
              </a:solidFill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54CF0C2-7C0A-3051-0498-312E4AD1A6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765653"/>
            <a:ext cx="4185618" cy="576262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</a:rPr>
              <a:t>Externes + CRJS 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520283C-09DF-F3C1-CC05-552EFA57B21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</a:rPr>
              <a:t>2 350€ à l’année et comprend: </a:t>
            </a:r>
          </a:p>
          <a:p>
            <a:r>
              <a:rPr lang="fr-FR" sz="2200" dirty="0">
                <a:solidFill>
                  <a:srgbClr val="002060"/>
                </a:solidFill>
              </a:rPr>
              <a:t>Entraînement quotidien (lundi au vendredi) </a:t>
            </a:r>
          </a:p>
          <a:p>
            <a:r>
              <a:rPr lang="fr-FR" sz="2200" dirty="0">
                <a:solidFill>
                  <a:srgbClr val="002060"/>
                </a:solidFill>
              </a:rPr>
              <a:t>Préparation physique (mardi et jeudi matin)</a:t>
            </a:r>
          </a:p>
          <a:p>
            <a:r>
              <a:rPr lang="fr-FR" sz="2200" dirty="0">
                <a:solidFill>
                  <a:srgbClr val="002060"/>
                </a:solidFill>
              </a:rPr>
              <a:t>Accès aux soins (kinésithérapeute, préparation mentale …)</a:t>
            </a:r>
          </a:p>
          <a:p>
            <a:endParaRPr lang="fr-FR" sz="22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sz="2200" dirty="0">
                <a:solidFill>
                  <a:srgbClr val="002060"/>
                </a:solidFill>
              </a:rPr>
              <a:t>A prévoir: </a:t>
            </a:r>
          </a:p>
          <a:p>
            <a:r>
              <a:rPr lang="fr-FR" sz="2200" dirty="0">
                <a:solidFill>
                  <a:srgbClr val="002060"/>
                </a:solidFill>
              </a:rPr>
              <a:t>Participation aux compétitions</a:t>
            </a:r>
          </a:p>
          <a:p>
            <a:endParaRPr lang="fr-FR" dirty="0">
              <a:solidFill>
                <a:srgbClr val="002060"/>
              </a:solidFill>
            </a:endParaRPr>
          </a:p>
          <a:p>
            <a:endParaRPr lang="fr-F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963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4ACC44-9757-BF9A-5995-DA9E2DAA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Partenaires  </a:t>
            </a:r>
            <a:r>
              <a:rPr lang="fr-FR" dirty="0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7CECD5F-2DFA-F6DA-3051-C527D8B4B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391056" y="2355673"/>
            <a:ext cx="4185623" cy="576262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GIMMEL SPORTS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Gants personnalisés</a:t>
            </a:r>
          </a:p>
        </p:txBody>
      </p:sp>
      <p:pic>
        <p:nvPicPr>
          <p:cNvPr id="1026" name="Picture 2" descr="Gimmel Sports">
            <a:extLst>
              <a:ext uri="{FF2B5EF4-FFF2-40B4-BE49-F238E27FC236}">
                <a16:creationId xmlns:a16="http://schemas.microsoft.com/office/drawing/2014/main" id="{C11CA44E-BD48-2AF8-0E49-601544D820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956" y="3317874"/>
            <a:ext cx="2133600" cy="21431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B038B8-2342-18B6-2AB4-C95297215C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68345" y="2260512"/>
            <a:ext cx="4185618" cy="576262"/>
          </a:xfrm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</a:rPr>
              <a:t>RIDGE</a:t>
            </a:r>
          </a:p>
          <a:p>
            <a:pPr algn="ctr"/>
            <a:r>
              <a:rPr lang="fr-FR" dirty="0">
                <a:solidFill>
                  <a:srgbClr val="002060"/>
                </a:solidFill>
              </a:rPr>
              <a:t>Equipements du pôle</a:t>
            </a:r>
          </a:p>
        </p:txBody>
      </p:sp>
      <p:pic>
        <p:nvPicPr>
          <p:cNvPr id="1028" name="Picture 4" descr="Ridge Sports | LinkedIn">
            <a:extLst>
              <a:ext uri="{FF2B5EF4-FFF2-40B4-BE49-F238E27FC236}">
                <a16:creationId xmlns:a16="http://schemas.microsoft.com/office/drawing/2014/main" id="{272CEEE9-BE4E-A551-0014-9C2AD5CD7E6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567" y="2992439"/>
            <a:ext cx="2533174" cy="253317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logo, texte, Police, Graphique&#10;&#10;Le contenu généré par l’IA peut être incorrect.">
            <a:extLst>
              <a:ext uri="{FF2B5EF4-FFF2-40B4-BE49-F238E27FC236}">
                <a16:creationId xmlns:a16="http://schemas.microsoft.com/office/drawing/2014/main" id="{EDA25B54-BC23-1BAF-8317-152ECC60C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998" y="2744471"/>
            <a:ext cx="3320620" cy="328993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A82617-8A52-A519-0E26-CFF22F750422}"/>
              </a:ext>
            </a:extLst>
          </p:cNvPr>
          <p:cNvSpPr txBox="1"/>
          <p:nvPr/>
        </p:nvSpPr>
        <p:spPr>
          <a:xfrm>
            <a:off x="7003998" y="1940174"/>
            <a:ext cx="33206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060"/>
                </a:solidFill>
              </a:rPr>
              <a:t>417 FEET</a:t>
            </a:r>
          </a:p>
          <a:p>
            <a:pPr algn="ctr"/>
            <a:r>
              <a:rPr lang="fr-FR" sz="2400" dirty="0">
                <a:solidFill>
                  <a:srgbClr val="002060"/>
                </a:solidFill>
              </a:rPr>
              <a:t>Equipements du pôle</a:t>
            </a:r>
          </a:p>
        </p:txBody>
      </p:sp>
    </p:spTree>
    <p:extLst>
      <p:ext uri="{BB962C8B-B14F-4D97-AF65-F5344CB8AC3E}">
        <p14:creationId xmlns:p14="http://schemas.microsoft.com/office/powerpoint/2010/main" val="2381712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Informations/Coordonnées </a:t>
            </a:r>
            <a:b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fr-FR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Complémentaires</a:t>
            </a:r>
            <a:endParaRPr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Espace réservé au contenu 3"/>
          <p:cNvSpPr>
            <a:spLocks noGrp="1" noEditPoints="1"/>
          </p:cNvSpPr>
          <p:nvPr>
            <p:ph sz="half" idx="1"/>
          </p:nvPr>
        </p:nvSpPr>
        <p:spPr>
          <a:xfrm>
            <a:off x="364817" y="2160589"/>
            <a:ext cx="4184035" cy="38807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>
                <a:solidFill>
                  <a:srgbClr val="002060"/>
                </a:solidFill>
              </a:rPr>
              <a:t>Coordonnées responsable pôle: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fr-FR" sz="2000" b="1" dirty="0">
                <a:solidFill>
                  <a:srgbClr val="002060"/>
                </a:solidFill>
              </a:rPr>
              <a:t>Mail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fr-FR" sz="20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esteban.prioul@ffbs.fr</a:t>
            </a:r>
            <a:endParaRPr lang="fr-FR" sz="20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fr-FR" sz="20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fr-FR" sz="2000" b="1" dirty="0">
                <a:solidFill>
                  <a:srgbClr val="002060"/>
                </a:solidFill>
              </a:rPr>
              <a:t>N° de téléphone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fr-FR" sz="2000" dirty="0">
                <a:solidFill>
                  <a:srgbClr val="002060"/>
                </a:solidFill>
              </a:rPr>
              <a:t>07 61 36 33 69 </a:t>
            </a:r>
          </a:p>
          <a:p>
            <a:endParaRPr lang="fr-FR" sz="2000" dirty="0">
              <a:solidFill>
                <a:srgbClr val="002060"/>
              </a:solidFill>
            </a:endParaRPr>
          </a:p>
          <a:p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10" name="Espace réservé au contenu 9"/>
          <p:cNvSpPr>
            <a:spLocks noGrp="1" noEditPoints="1"/>
          </p:cNvSpPr>
          <p:nvPr>
            <p:ph sz="half" idx="2"/>
          </p:nvPr>
        </p:nvSpPr>
        <p:spPr>
          <a:xfrm>
            <a:off x="4548852" y="2160589"/>
            <a:ext cx="4184034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b="1" dirty="0">
                <a:solidFill>
                  <a:srgbClr val="002060"/>
                </a:solidFill>
              </a:rPr>
              <a:t>Lien: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fr-FR" sz="2000" b="1" dirty="0">
                <a:solidFill>
                  <a:srgbClr val="002060"/>
                </a:solidFill>
              </a:rPr>
              <a:t>CRJS </a:t>
            </a:r>
          </a:p>
          <a:p>
            <a:pPr marL="0" indent="0" algn="ctr">
              <a:lnSpc>
                <a:spcPct val="115000"/>
              </a:lnSpc>
              <a:buNone/>
            </a:pPr>
            <a:r>
              <a:rPr lang="fr-FR" sz="20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https://crjs-petitcouronne.fr/</a:t>
            </a:r>
            <a:endParaRPr lang="fr-FR" sz="2000" dirty="0">
              <a:solidFill>
                <a:srgbClr val="002060"/>
              </a:solidFill>
            </a:endParaRPr>
          </a:p>
          <a:p>
            <a:pPr algn="ctr">
              <a:lnSpc>
                <a:spcPct val="115000"/>
              </a:lnSpc>
            </a:pPr>
            <a:endParaRPr lang="fr-FR" sz="20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r>
              <a:rPr lang="fr-FR" sz="2000" b="1" dirty="0">
                <a:solidFill>
                  <a:srgbClr val="002060"/>
                </a:solidFill>
              </a:rPr>
              <a:t>Ligue Normandie baseball </a:t>
            </a:r>
            <a:r>
              <a:rPr lang="fr-FR" sz="2000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https://www.normandiebaseballsoftball.com/</a:t>
            </a:r>
            <a:endParaRPr lang="fr-FR" sz="20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fr-FR" sz="2000" dirty="0">
              <a:solidFill>
                <a:srgbClr val="002060"/>
              </a:solidFill>
            </a:endParaRPr>
          </a:p>
          <a:p>
            <a:pPr marL="0" indent="0" algn="ctr">
              <a:lnSpc>
                <a:spcPct val="115000"/>
              </a:lnSpc>
              <a:buNone/>
            </a:pPr>
            <a:endParaRPr lang="fr-FR" sz="2000" dirty="0">
              <a:solidFill>
                <a:srgbClr val="002060"/>
              </a:solidFill>
            </a:endParaRPr>
          </a:p>
          <a:p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3B2F50F-9BCA-CFB8-D119-D97FAB8FBCDF}"/>
              </a:ext>
            </a:extLst>
          </p:cNvPr>
          <p:cNvSpPr txBox="1"/>
          <p:nvPr/>
        </p:nvSpPr>
        <p:spPr>
          <a:xfrm>
            <a:off x="9062977" y="2160589"/>
            <a:ext cx="276420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INSTAGRAM </a:t>
            </a:r>
          </a:p>
          <a:p>
            <a:pPr algn="ctr"/>
            <a:r>
              <a:rPr lang="fr-FR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2" name="Image 11" descr="Une image contenant texte, capture d’écran, violette, cercle&#10;&#10;Le contenu généré par l’IA peut être incorrect.">
            <a:extLst>
              <a:ext uri="{FF2B5EF4-FFF2-40B4-BE49-F238E27FC236}">
                <a16:creationId xmlns:a16="http://schemas.microsoft.com/office/drawing/2014/main" id="{3D100C68-1FB2-71BD-F88A-666E340AF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46" y="2691757"/>
            <a:ext cx="2995067" cy="2818435"/>
          </a:xfrm>
          <a:prstGeom prst="round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2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8" name="Espace réservé du contenu 7" descr="Une image contenant plein air, herbe, ciel, personne&#10;&#10;Le contenu généré par l’IA peut être incorrect.">
            <a:extLst>
              <a:ext uri="{FF2B5EF4-FFF2-40B4-BE49-F238E27FC236}">
                <a16:creationId xmlns:a16="http://schemas.microsoft.com/office/drawing/2014/main" id="{1DFF2054-9ED8-9E46-AFAC-539A9A99E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5" b="1099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52CBE0F-5AAD-1202-D813-5561343E8BAB}"/>
              </a:ext>
            </a:extLst>
          </p:cNvPr>
          <p:cNvSpPr txBox="1"/>
          <p:nvPr/>
        </p:nvSpPr>
        <p:spPr>
          <a:xfrm>
            <a:off x="2083443" y="532435"/>
            <a:ext cx="828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Pôle espoir Normandie </a:t>
            </a:r>
          </a:p>
          <a:p>
            <a:pPr algn="ctr"/>
            <a:r>
              <a:rPr lang="fr-FR" sz="3600" b="1" dirty="0">
                <a:solidFill>
                  <a:schemeClr val="bg1"/>
                </a:solidFill>
              </a:rPr>
              <a:t>Promotion 2025-2026</a:t>
            </a:r>
          </a:p>
        </p:txBody>
      </p:sp>
    </p:spTree>
    <p:extLst>
      <p:ext uri="{BB962C8B-B14F-4D97-AF65-F5344CB8AC3E}">
        <p14:creationId xmlns:p14="http://schemas.microsoft.com/office/powerpoint/2010/main" val="414691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>
          <a:xfrm>
            <a:off x="1797666" y="49782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 Fédération Française de Baseball Softball</a:t>
            </a:r>
            <a:endParaRPr b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51B678B5-3BFE-7E2B-DB75-C8D57CBD32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8370543"/>
              </p:ext>
            </p:extLst>
          </p:nvPr>
        </p:nvGraphicFramePr>
        <p:xfrm>
          <a:off x="1243138" y="1440180"/>
          <a:ext cx="5157787" cy="700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BoîteDeDialogue 3"/>
          <p:cNvSpPr txBox="1"/>
          <p:nvPr/>
        </p:nvSpPr>
        <p:spPr>
          <a:xfrm>
            <a:off x="838200" y="5956021"/>
            <a:ext cx="10515600" cy="366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31239" y="1417941"/>
            <a:ext cx="4722561" cy="5128951"/>
          </a:xfrm>
          <a:prstGeom prst="roundRect">
            <a:avLst/>
          </a:prstGeom>
        </p:spPr>
      </p:pic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26091BC3-D15F-4750-5BD5-0431E10EE7C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1364839"/>
              </p:ext>
            </p:extLst>
          </p:nvPr>
        </p:nvGraphicFramePr>
        <p:xfrm>
          <a:off x="1452925" y="2386966"/>
          <a:ext cx="4643075" cy="4042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>
          <a:xfrm>
            <a:off x="1721467" y="618332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Pôle Espoir Normandie - Objectifs</a:t>
            </a:r>
            <a:endParaRPr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Espace réservé au texte 2"/>
          <p:cNvSpPr>
            <a:spLocks noGrp="1" noEditPoints="1"/>
          </p:cNvSpPr>
          <p:nvPr>
            <p:ph type="body" idx="1"/>
          </p:nvPr>
        </p:nvSpPr>
        <p:spPr>
          <a:xfrm>
            <a:off x="862014" y="1810397"/>
            <a:ext cx="5157787" cy="823912"/>
          </a:xfrm>
        </p:spPr>
        <p:txBody>
          <a:bodyPr/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OBJECTIFS EDUCATIFS</a:t>
            </a:r>
            <a:endParaRPr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Espace réservé du contenu 7">
            <a:extLst>
              <a:ext uri="{FF2B5EF4-FFF2-40B4-BE49-F238E27FC236}">
                <a16:creationId xmlns:a16="http://schemas.microsoft.com/office/drawing/2014/main" id="{5A4A656F-C2A3-9305-45BC-FF4003066E75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19742399"/>
              </p:ext>
            </p:extLst>
          </p:nvPr>
        </p:nvGraphicFramePr>
        <p:xfrm>
          <a:off x="1038534" y="2763044"/>
          <a:ext cx="4959041" cy="326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au texte 4"/>
          <p:cNvSpPr>
            <a:spLocks noGrp="1" noEditPoints="1"/>
          </p:cNvSpPr>
          <p:nvPr>
            <p:ph type="body" sz="quarter" idx="3"/>
          </p:nvPr>
        </p:nvSpPr>
        <p:spPr>
          <a:xfrm>
            <a:off x="6172201" y="1810397"/>
            <a:ext cx="5183188" cy="823912"/>
          </a:xfrm>
        </p:spPr>
        <p:txBody>
          <a:bodyPr/>
          <a:lstStyle/>
          <a:p>
            <a:pPr algn="ctr"/>
            <a:r>
              <a:rPr lang="fr-FR" sz="2800" b="1" dirty="0">
                <a:solidFill>
                  <a:srgbClr val="002060"/>
                </a:solidFill>
              </a:rPr>
              <a:t>OBJECTIFS SPORTIFS</a:t>
            </a:r>
            <a:endParaRPr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Espace réservé du contenu 6">
            <a:extLst>
              <a:ext uri="{FF2B5EF4-FFF2-40B4-BE49-F238E27FC236}">
                <a16:creationId xmlns:a16="http://schemas.microsoft.com/office/drawing/2014/main" id="{837FD83A-9173-5FE8-10BD-68B470A8FA1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73137916"/>
              </p:ext>
            </p:extLst>
          </p:nvPr>
        </p:nvGraphicFramePr>
        <p:xfrm>
          <a:off x="6456361" y="2634309"/>
          <a:ext cx="5183188" cy="3441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Centre Régional Jeunesse et Sports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- Internat - 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4617F1F9-A69F-493C-892C-289BAE70BB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5519943"/>
              </p:ext>
            </p:extLst>
          </p:nvPr>
        </p:nvGraphicFramePr>
        <p:xfrm>
          <a:off x="677863" y="2161000"/>
          <a:ext cx="4352127" cy="3973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90F97F37-3C52-542B-3B50-98927C3F0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1782436"/>
              </p:ext>
            </p:extLst>
          </p:nvPr>
        </p:nvGraphicFramePr>
        <p:xfrm>
          <a:off x="5512801" y="1728496"/>
          <a:ext cx="5382755" cy="4569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920209C-E85B-4D6F-A56F-724F5ADA8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25522E-1DFD-4F78-912B-B922A2D39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DA72C10-FE9D-49B3-80CB-A7EE8BCB38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6E7DF470-1055-45E4-AB9D-11E42EC53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9" name="Rectangle 25">
              <a:extLst>
                <a:ext uri="{FF2B5EF4-FFF2-40B4-BE49-F238E27FC236}">
                  <a16:creationId xmlns:a16="http://schemas.microsoft.com/office/drawing/2014/main" id="{6AA35CFF-3837-4B7F-B875-718AC2E14E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62F41804-A347-47E3-8BD8-BD00CF2F64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" name="Rectangle 27">
              <a:extLst>
                <a:ext uri="{FF2B5EF4-FFF2-40B4-BE49-F238E27FC236}">
                  <a16:creationId xmlns:a16="http://schemas.microsoft.com/office/drawing/2014/main" id="{76894B81-EE9C-4546-BCFA-DD9ED2C0A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2" name="Rectangle 28">
              <a:extLst>
                <a:ext uri="{FF2B5EF4-FFF2-40B4-BE49-F238E27FC236}">
                  <a16:creationId xmlns:a16="http://schemas.microsoft.com/office/drawing/2014/main" id="{3AF181D1-71AC-43D8-A6E1-D4C488D5D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Rectangle 29">
              <a:extLst>
                <a:ext uri="{FF2B5EF4-FFF2-40B4-BE49-F238E27FC236}">
                  <a16:creationId xmlns:a16="http://schemas.microsoft.com/office/drawing/2014/main" id="{4132D661-917C-4D2D-8E37-8590B55D91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7969643D-8B71-434D-A235-68CB241F9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DF15C24A-4BCF-47C0-B2FA-76A0EF3384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fr-FR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Hébergement &amp; Restauration </a:t>
            </a: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Espace réservé au contenu 2"/>
          <p:cNvSpPr>
            <a:spLocks noEditPoints="1"/>
          </p:cNvSpPr>
          <p:nvPr/>
        </p:nvSpPr>
        <p:spPr>
          <a:xfrm>
            <a:off x="1713753" y="1702884"/>
            <a:ext cx="3949470" cy="3663209"/>
          </a:xfrm>
          <a:prstGeom prst="rect">
            <a:avLst/>
          </a:prstGeom>
        </p:spPr>
        <p:txBody>
          <a:bodyPr/>
          <a:lstStyle/>
          <a:p>
            <a:pPr algn="ctr" defTabSz="429768"/>
            <a:r>
              <a:rPr lang="fr-FR" sz="2256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Les athlètes sont répartis 2 par chambre</a:t>
            </a:r>
          </a:p>
          <a:p>
            <a:pPr defTabSz="429768"/>
            <a:endParaRPr lang="fr-FR" sz="1692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29768"/>
            <a:endParaRPr lang="fr-FR" sz="1692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29768"/>
            <a:endParaRPr lang="fr-FR" sz="1692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429768"/>
            <a:endParaRPr lang="fr-FR" sz="1692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Espace réservé au contenu 7"/>
          <p:cNvSpPr>
            <a:spLocks noEditPoints="1"/>
          </p:cNvSpPr>
          <p:nvPr/>
        </p:nvSpPr>
        <p:spPr>
          <a:xfrm>
            <a:off x="7090526" y="1610834"/>
            <a:ext cx="3949469" cy="3663210"/>
          </a:xfrm>
          <a:prstGeom prst="rect">
            <a:avLst/>
          </a:prstGeom>
        </p:spPr>
        <p:txBody>
          <a:bodyPr/>
          <a:lstStyle/>
          <a:p>
            <a:pPr algn="ctr" defTabSz="429768"/>
            <a:r>
              <a:rPr lang="fr-FR" sz="2256" kern="12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Le réfectoire peut accueillir jusqu'à 120 athlètes lors d'un service</a:t>
            </a:r>
            <a:endParaRPr sz="2400" dirty="0">
              <a:solidFill>
                <a:srgbClr val="002060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19110" y="2833077"/>
            <a:ext cx="3971528" cy="2978646"/>
          </a:xfrm>
          <a:prstGeom prst="round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79497" y="2912242"/>
            <a:ext cx="3971529" cy="2978646"/>
          </a:xfrm>
          <a:prstGeom prst="round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Salle de musculation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3478" r="-2" b="-2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13765" r="-1" b="-1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3214" r="-2" b="5697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45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46" name="Straight Connector 32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14" name="Espace réservé au contenu 13"/>
          <p:cNvSpPr>
            <a:spLocks noGrp="1" noEditPoints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002060"/>
                </a:solidFill>
              </a:rPr>
              <a:t>La salle de musculation permet aux athlètes de développer leurs capacités physiques.</a:t>
            </a:r>
          </a:p>
          <a:p>
            <a:pPr marL="0" indent="0">
              <a:buNone/>
            </a:pPr>
            <a:endParaRPr lang="fr-FR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002060"/>
                </a:solidFill>
              </a:rPr>
              <a:t> Elle permet également aux athlètes de se réathlétiser après une blessure. </a:t>
            </a:r>
          </a:p>
          <a:p>
            <a:pPr marL="0" indent="0">
              <a:buNone/>
            </a:pPr>
            <a:endParaRPr lang="fr-FR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fr-FR" b="1" dirty="0">
                <a:solidFill>
                  <a:srgbClr val="002060"/>
                </a:solidFill>
              </a:rPr>
              <a:t>Les athlètes réalisent deux séances de préparation physique générale et deux séances de préparation spécifique, en lien avec les entraînements, selon la période de l’année.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002060"/>
                </a:solidFill>
                <a:latin typeface="+mn-lt"/>
              </a:rPr>
              <a:t>Pôle médical </a:t>
            </a:r>
            <a:r>
              <a:rPr lang="fr-FR" b="1" dirty="0">
                <a:latin typeface="+mn-lt"/>
              </a:rPr>
              <a:t> 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D22497A5-BC4A-85C7-B361-388607CC03B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98366870"/>
              </p:ext>
            </p:extLst>
          </p:nvPr>
        </p:nvGraphicFramePr>
        <p:xfrm>
          <a:off x="-218891" y="1557456"/>
          <a:ext cx="7163029" cy="5399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16602" y="1557456"/>
            <a:ext cx="3014559" cy="2260919"/>
          </a:xfrm>
          <a:prstGeom prst="round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10186" y="4048564"/>
            <a:ext cx="3014559" cy="2260919"/>
          </a:xfrm>
          <a:prstGeom prst="round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 noEditPoints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fr-FR" b="1" dirty="0">
                <a:latin typeface="+mn-lt"/>
              </a:rPr>
              <a:t>Espaces détente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2600" r="-2" b="10876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alphaModFix/>
          </a:blip>
          <a:srcRect t="7348" r="-1" b="6416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8913" r="-2" b="-2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82" name="Isosceles Triangle 30">
            <a:extLst>
              <a:ext uri="{FF2B5EF4-FFF2-40B4-BE49-F238E27FC236}">
                <a16:creationId xmlns:a16="http://schemas.microsoft.com/office/drawing/2014/main" id="{FD076C4F-CB47-4A2D-95A1-9D5E3C2B7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EAF915B-5344-46DC-8097-7DAF06277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0B738F4-B505-468D-996C-FEC3D1CA1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Isosceles Triangle 30">
            <a:extLst>
              <a:ext uri="{FF2B5EF4-FFF2-40B4-BE49-F238E27FC236}">
                <a16:creationId xmlns:a16="http://schemas.microsoft.com/office/drawing/2014/main" id="{6F953D60-C1AF-4BFA-9B22-BFE8F0BA1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3" name="Espace réservé au contenu 2"/>
          <p:cNvSpPr>
            <a:spLocks noGrp="1" noEditPoints="1"/>
          </p:cNvSpPr>
          <p:nvPr>
            <p:ph idx="1"/>
          </p:nvPr>
        </p:nvSpPr>
        <p:spPr>
          <a:xfrm>
            <a:off x="4159225" y="2160589"/>
            <a:ext cx="5114776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solidFill>
                  <a:srgbClr val="002060"/>
                </a:solidFill>
              </a:rPr>
              <a:t>De nombreux espaces sont mis en place pour favoriser un développement social, un mode de vie propre à un sportif.</a:t>
            </a:r>
          </a:p>
          <a:p>
            <a:pPr marL="0" indent="0">
              <a:buNone/>
            </a:pPr>
            <a:endParaRPr lang="fr-FR" dirty="0">
              <a:solidFill>
                <a:srgbClr val="002060"/>
              </a:solidFill>
            </a:endParaRPr>
          </a:p>
          <a:p>
            <a:r>
              <a:rPr lang="fr-FR" dirty="0">
                <a:solidFill>
                  <a:srgbClr val="002060"/>
                </a:solidFill>
              </a:rPr>
              <a:t>Salle de réunion</a:t>
            </a:r>
          </a:p>
          <a:p>
            <a:r>
              <a:rPr lang="fr-FR" dirty="0">
                <a:solidFill>
                  <a:srgbClr val="002060"/>
                </a:solidFill>
              </a:rPr>
              <a:t>Salle de repos </a:t>
            </a:r>
          </a:p>
          <a:p>
            <a:r>
              <a:rPr lang="fr-FR" dirty="0">
                <a:solidFill>
                  <a:srgbClr val="002060"/>
                </a:solidFill>
              </a:rPr>
              <a:t>Salle TV</a:t>
            </a:r>
          </a:p>
          <a:p>
            <a:r>
              <a:rPr lang="fr-FR" dirty="0">
                <a:solidFill>
                  <a:srgbClr val="002060"/>
                </a:solidFill>
              </a:rPr>
              <a:t>Salle Informatique</a:t>
            </a:r>
          </a:p>
          <a:p>
            <a:r>
              <a:rPr lang="fr-FR" dirty="0">
                <a:solidFill>
                  <a:srgbClr val="002060"/>
                </a:solidFill>
              </a:rPr>
              <a:t>Salle de jeux </a:t>
            </a:r>
          </a:p>
          <a:p>
            <a:pPr>
              <a:buAutoNum type="arabicPeriod"/>
            </a:pP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Personnalisé 6">
      <a:dk1>
        <a:sysClr val="windowText" lastClr="000000"/>
      </a:dk1>
      <a:lt1>
        <a:sysClr val="window" lastClr="FFFFFF"/>
      </a:lt1>
      <a:dk2>
        <a:srgbClr val="242852"/>
      </a:dk2>
      <a:lt2>
        <a:srgbClr val="002060"/>
      </a:lt2>
      <a:accent1>
        <a:srgbClr val="253356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Notes Theme">
  <a:themeElements>
    <a:clrScheme name="Office Notes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Notes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Notes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>
          <a:solidFill>
            <a:schemeClr val="phClr"/>
          </a:solidFill>
          <a:prstDash val="solid"/>
        </a:ln>
        <a:ln w="38100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09792F4-9108-4BFE-9FD7-119308241C48}">
  <we:reference id="wa200005566" version="3.0.0.2" store="fr-FR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347</TotalTime>
  <Words>1090</Words>
  <Application>Microsoft Macintosh PowerPoint</Application>
  <PresentationFormat>Grand écran</PresentationFormat>
  <Paragraphs>222</Paragraphs>
  <Slides>23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 3</vt:lpstr>
      <vt:lpstr>Facette</vt:lpstr>
      <vt:lpstr>Présentation  Pôle espoir Normandie </vt:lpstr>
      <vt:lpstr>Fédération Française de Baseball et Softball </vt:lpstr>
      <vt:lpstr> Fédération Française de Baseball Softball</vt:lpstr>
      <vt:lpstr>Pôle Espoir Normandie - Objectifs</vt:lpstr>
      <vt:lpstr>Centre Régional Jeunesse et Sports  - Internat - </vt:lpstr>
      <vt:lpstr>Hébergement &amp; Restauration </vt:lpstr>
      <vt:lpstr>Salle de musculation </vt:lpstr>
      <vt:lpstr>Pôle médical  </vt:lpstr>
      <vt:lpstr>Espaces détente </vt:lpstr>
      <vt:lpstr>Installations - Terrain &amp; Tunnels de frappe</vt:lpstr>
      <vt:lpstr>Encadrement</vt:lpstr>
      <vt:lpstr>Encadrement</vt:lpstr>
      <vt:lpstr>Encadrement</vt:lpstr>
      <vt:lpstr>Encadrement</vt:lpstr>
      <vt:lpstr>Organisation sportive </vt:lpstr>
      <vt:lpstr>Exemple: Planning cycle 1</vt:lpstr>
      <vt:lpstr>Formations fédérales </vt:lpstr>
      <vt:lpstr>Internes CRJS - Organisation scolaire </vt:lpstr>
      <vt:lpstr>Tarifs internes sur l’année 2025/2026 </vt:lpstr>
      <vt:lpstr>Tarifs externes  sur l’année 2025/2026</vt:lpstr>
      <vt:lpstr>Partenaires   </vt:lpstr>
      <vt:lpstr>Informations/Coordonnées  Complémentaires</vt:lpstr>
      <vt:lpstr>Présentation PowerPoint</vt:lpstr>
    </vt:vector>
  </TitlesOfParts>
  <Company>Mobile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Esteban Prioul</dc:creator>
  <cp:lastModifiedBy>Boris Rothermundt</cp:lastModifiedBy>
  <cp:revision>40</cp:revision>
  <dcterms:created xsi:type="dcterms:W3CDTF">2023-01-19T09:37:36Z</dcterms:created>
  <dcterms:modified xsi:type="dcterms:W3CDTF">2026-02-02T15:32:48Z</dcterms:modified>
</cp:coreProperties>
</file>